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1" r:id="rId2"/>
    <p:sldMasterId id="2147483673" r:id="rId3"/>
  </p:sldMasterIdLst>
  <p:notesMasterIdLst>
    <p:notesMasterId r:id="rId19"/>
  </p:notesMasterIdLst>
  <p:sldIdLst>
    <p:sldId id="280" r:id="rId4"/>
    <p:sldId id="281" r:id="rId5"/>
    <p:sldId id="282" r:id="rId6"/>
    <p:sldId id="283" r:id="rId7"/>
    <p:sldId id="284" r:id="rId8"/>
    <p:sldId id="286" r:id="rId9"/>
    <p:sldId id="287" r:id="rId10"/>
    <p:sldId id="288" r:id="rId11"/>
    <p:sldId id="289" r:id="rId12"/>
    <p:sldId id="304" r:id="rId13"/>
    <p:sldId id="290" r:id="rId14"/>
    <p:sldId id="291" r:id="rId15"/>
    <p:sldId id="292" r:id="rId16"/>
    <p:sldId id="305" r:id="rId17"/>
    <p:sldId id="306" r:id="rId18"/>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8" roundtripDataSignature="AMtx7mhiF3LEZKEn20E8goWN8+AUPWNtQA=="/>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CA"/>
    <a:srgbClr val="D830BC"/>
    <a:srgbClr val="005E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FF59CE8-5055-4260-AF6F-0D632BC6834F}">
  <a:tblStyle styleId="{7FF59CE8-5055-4260-AF6F-0D632BC6834F}"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BF1E8"/>
          </a:solidFill>
        </a:fill>
      </a:tcStyle>
    </a:wholeTbl>
    <a:band1H>
      <a:tcTxStyle/>
      <a:tcStyle>
        <a:tcBdr/>
        <a:fill>
          <a:solidFill>
            <a:srgbClr val="D4E2CE"/>
          </a:solidFill>
        </a:fill>
      </a:tcStyle>
    </a:band1H>
    <a:band2H>
      <a:tcTxStyle/>
      <a:tcStyle>
        <a:tcBdr/>
      </a:tcStyle>
    </a:band2H>
    <a:band1V>
      <a:tcTxStyle/>
      <a:tcStyle>
        <a:tcBdr/>
        <a:fill>
          <a:solidFill>
            <a:srgbClr val="D4E2CE"/>
          </a:solidFill>
        </a:fill>
      </a:tcStyle>
    </a:band1V>
    <a:band2V>
      <a:tcTxStyle/>
      <a:tcStyle>
        <a:tcBdr/>
      </a:tcStyle>
    </a:band2V>
    <a:lastCol>
      <a:tcTxStyle b="on" i="off">
        <a:font>
          <a:latin typeface="Calibri"/>
          <a:ea typeface="Calibri"/>
          <a:cs typeface="Calibri"/>
        </a:font>
        <a:schemeClr val="lt1"/>
      </a:tcTxStyle>
      <a:tcStyle>
        <a:tcBdr/>
        <a:fill>
          <a:solidFill>
            <a:schemeClr val="accent6"/>
          </a:solidFill>
        </a:fill>
      </a:tcStyle>
    </a:lastCol>
    <a:firstCol>
      <a:tcTxStyle b="on" i="off">
        <a:font>
          <a:latin typeface="Calibri"/>
          <a:ea typeface="Calibri"/>
          <a:cs typeface="Calibri"/>
        </a:font>
        <a:schemeClr val="lt1"/>
      </a:tcTxStyle>
      <a:tcStyle>
        <a:tcBdr/>
        <a:fill>
          <a:solidFill>
            <a:schemeClr val="accent6"/>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6"/>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6"/>
          </a:solidFill>
        </a:fill>
      </a:tcStyle>
    </a:firstRow>
    <a:neCell>
      <a:tcTxStyle/>
      <a:tcStyle>
        <a:tcBdr/>
      </a:tcStyle>
    </a:neCell>
    <a:nwCell>
      <a:tcTxStyle/>
      <a:tcStyle>
        <a:tcBdr/>
      </a:tcStyle>
    </a:nwCell>
  </a:tblStyle>
  <a:tblStyle styleId="{ED5A43A8-3438-45E8-853B-34188DE81557}" styleName="Table_1">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EFF7"/>
          </a:solidFill>
        </a:fill>
      </a:tcStyle>
    </a:wholeTbl>
    <a:band1H>
      <a:tcTxStyle/>
      <a:tcStyle>
        <a:tcBdr/>
        <a:fill>
          <a:solidFill>
            <a:srgbClr val="D0DEEF"/>
          </a:solidFill>
        </a:fill>
      </a:tcStyle>
    </a:band1H>
    <a:band2H>
      <a:tcTxStyle/>
      <a:tcStyle>
        <a:tcBdr/>
      </a:tcStyle>
    </a:band2H>
    <a:band1V>
      <a:tcTxStyle/>
      <a:tcStyle>
        <a:tcBdr/>
        <a:fill>
          <a:solidFill>
            <a:srgbClr val="D0DEEF"/>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804" y="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presProps" Target="presProps.xml"/><Relationship Id="rId3" Type="http://schemas.openxmlformats.org/officeDocument/2006/relationships/slideMaster" Target="slideMasters/slideMaster3.xml"/><Relationship Id="rId42"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38" Type="http://customschemas.google.com/relationships/presentationmetadata" Target="metadata"/><Relationship Id="rId2" Type="http://schemas.openxmlformats.org/officeDocument/2006/relationships/slideMaster" Target="slideMasters/slideMaster2.xml"/><Relationship Id="rId16" Type="http://schemas.openxmlformats.org/officeDocument/2006/relationships/slide" Target="slides/slide13.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40"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7"/>
        <p:cNvGrpSpPr/>
        <p:nvPr/>
      </p:nvGrpSpPr>
      <p:grpSpPr>
        <a:xfrm>
          <a:off x="0" y="0"/>
          <a:ext cx="0" cy="0"/>
          <a:chOff x="0" y="0"/>
          <a:chExt cx="0" cy="0"/>
        </a:xfrm>
      </p:grpSpPr>
      <p:sp>
        <p:nvSpPr>
          <p:cNvPr id="28" name="Google Shape;28;p22"/>
          <p:cNvSpPr txBox="1">
            <a:spLocks noGrp="1"/>
          </p:cNvSpPr>
          <p:nvPr>
            <p:ph type="body" idx="1"/>
          </p:nvPr>
        </p:nvSpPr>
        <p:spPr>
          <a:xfrm>
            <a:off x="485775" y="1228725"/>
            <a:ext cx="11115675" cy="453389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 name="Google Shape;29;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10/2/22</a:t>
            </a:r>
            <a:endParaRPr/>
          </a:p>
        </p:txBody>
      </p:sp>
      <p:sp>
        <p:nvSpPr>
          <p:cNvPr id="30" name="Google Shape;30;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vi-VN"/>
              <a:t>Một số giao tiếp không dây trong mạng cảm biến</a:t>
            </a:r>
            <a:endParaRPr/>
          </a:p>
        </p:txBody>
      </p:sp>
      <p:sp>
        <p:nvSpPr>
          <p:cNvPr id="31" name="Google Shape;31;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3000" b="1" i="0" u="none" strike="noStrike" cap="none">
                <a:solidFill>
                  <a:srgbClr val="FF0000"/>
                </a:solidFill>
                <a:latin typeface="Calibri"/>
                <a:ea typeface="Calibri"/>
                <a:cs typeface="Calibri"/>
                <a:sym typeface="Calibri"/>
              </a:defRPr>
            </a:lvl1pPr>
            <a:lvl2pPr marL="0" lvl="1" indent="0" algn="r">
              <a:spcBef>
                <a:spcPts val="0"/>
              </a:spcBef>
              <a:buNone/>
              <a:defRPr sz="3000" b="1" i="0" u="none" strike="noStrike" cap="none">
                <a:solidFill>
                  <a:srgbClr val="FF0000"/>
                </a:solidFill>
                <a:latin typeface="Calibri"/>
                <a:ea typeface="Calibri"/>
                <a:cs typeface="Calibri"/>
                <a:sym typeface="Calibri"/>
              </a:defRPr>
            </a:lvl2pPr>
            <a:lvl3pPr marL="0" lvl="2" indent="0" algn="r">
              <a:spcBef>
                <a:spcPts val="0"/>
              </a:spcBef>
              <a:buNone/>
              <a:defRPr sz="3000" b="1" i="0" u="none" strike="noStrike" cap="none">
                <a:solidFill>
                  <a:srgbClr val="FF0000"/>
                </a:solidFill>
                <a:latin typeface="Calibri"/>
                <a:ea typeface="Calibri"/>
                <a:cs typeface="Calibri"/>
                <a:sym typeface="Calibri"/>
              </a:defRPr>
            </a:lvl3pPr>
            <a:lvl4pPr marL="0" lvl="3" indent="0" algn="r">
              <a:spcBef>
                <a:spcPts val="0"/>
              </a:spcBef>
              <a:buNone/>
              <a:defRPr sz="3000" b="1" i="0" u="none" strike="noStrike" cap="none">
                <a:solidFill>
                  <a:srgbClr val="FF0000"/>
                </a:solidFill>
                <a:latin typeface="Calibri"/>
                <a:ea typeface="Calibri"/>
                <a:cs typeface="Calibri"/>
                <a:sym typeface="Calibri"/>
              </a:defRPr>
            </a:lvl4pPr>
            <a:lvl5pPr marL="0" lvl="4" indent="0" algn="r">
              <a:spcBef>
                <a:spcPts val="0"/>
              </a:spcBef>
              <a:buNone/>
              <a:defRPr sz="3000" b="1" i="0" u="none" strike="noStrike" cap="none">
                <a:solidFill>
                  <a:srgbClr val="FF0000"/>
                </a:solidFill>
                <a:latin typeface="Calibri"/>
                <a:ea typeface="Calibri"/>
                <a:cs typeface="Calibri"/>
                <a:sym typeface="Calibri"/>
              </a:defRPr>
            </a:lvl5pPr>
            <a:lvl6pPr marL="0" lvl="5" indent="0" algn="r">
              <a:spcBef>
                <a:spcPts val="0"/>
              </a:spcBef>
              <a:buNone/>
              <a:defRPr sz="3000" b="1" i="0" u="none" strike="noStrike" cap="none">
                <a:solidFill>
                  <a:srgbClr val="FF0000"/>
                </a:solidFill>
                <a:latin typeface="Calibri"/>
                <a:ea typeface="Calibri"/>
                <a:cs typeface="Calibri"/>
                <a:sym typeface="Calibri"/>
              </a:defRPr>
            </a:lvl6pPr>
            <a:lvl7pPr marL="0" lvl="6" indent="0" algn="r">
              <a:spcBef>
                <a:spcPts val="0"/>
              </a:spcBef>
              <a:buNone/>
              <a:defRPr sz="3000" b="1" i="0" u="none" strike="noStrike" cap="none">
                <a:solidFill>
                  <a:srgbClr val="FF0000"/>
                </a:solidFill>
                <a:latin typeface="Calibri"/>
                <a:ea typeface="Calibri"/>
                <a:cs typeface="Calibri"/>
                <a:sym typeface="Calibri"/>
              </a:defRPr>
            </a:lvl7pPr>
            <a:lvl8pPr marL="0" lvl="7" indent="0" algn="r">
              <a:spcBef>
                <a:spcPts val="0"/>
              </a:spcBef>
              <a:buNone/>
              <a:defRPr sz="3000" b="1" i="0" u="none" strike="noStrike" cap="none">
                <a:solidFill>
                  <a:srgbClr val="FF0000"/>
                </a:solidFill>
                <a:latin typeface="Calibri"/>
                <a:ea typeface="Calibri"/>
                <a:cs typeface="Calibri"/>
                <a:sym typeface="Calibri"/>
              </a:defRPr>
            </a:lvl8pPr>
            <a:lvl9pPr marL="0" lvl="8" indent="0" algn="r">
              <a:spcBef>
                <a:spcPts val="0"/>
              </a:spcBef>
              <a:buNone/>
              <a:defRPr sz="3000" b="1" i="0" u="none" strike="noStrike" cap="none">
                <a:solidFill>
                  <a:srgbClr val="FF0000"/>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32" name="Google Shape;32;p22"/>
          <p:cNvSpPr txBox="1">
            <a:spLocks noGrp="1"/>
          </p:cNvSpPr>
          <p:nvPr>
            <p:ph type="title"/>
          </p:nvPr>
        </p:nvSpPr>
        <p:spPr>
          <a:xfrm>
            <a:off x="628650" y="238125"/>
            <a:ext cx="10931978" cy="69532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4204A-B423-4021-9D81-6132CE7DD108}"/>
              </a:ext>
            </a:extLst>
          </p:cNvPr>
          <p:cNvSpPr>
            <a:spLocks noGrp="1"/>
          </p:cNvSpPr>
          <p:nvPr>
            <p:ph type="ctrTitle"/>
          </p:nvPr>
        </p:nvSpPr>
        <p:spPr>
          <a:xfrm>
            <a:off x="980209" y="1433945"/>
            <a:ext cx="10231582" cy="2076018"/>
          </a:xfrm>
        </p:spPr>
        <p:txBody>
          <a:bodyPr anchor="b">
            <a:normAutofit/>
          </a:bodyPr>
          <a:lstStyle>
            <a:lvl1pPr algn="ctr">
              <a:defRPr sz="5400">
                <a:solidFill>
                  <a:schemeClr val="bg1"/>
                </a:solidFill>
              </a:defRPr>
            </a:lvl1pPr>
          </a:lstStyle>
          <a:p>
            <a:r>
              <a:rPr lang="en-US"/>
              <a:t>Click to edit Master title style</a:t>
            </a:r>
            <a:endParaRPr lang="vi-VN"/>
          </a:p>
        </p:txBody>
      </p:sp>
      <p:sp>
        <p:nvSpPr>
          <p:cNvPr id="3" name="Subtitle 2">
            <a:extLst>
              <a:ext uri="{FF2B5EF4-FFF2-40B4-BE49-F238E27FC236}">
                <a16:creationId xmlns:a16="http://schemas.microsoft.com/office/drawing/2014/main" id="{11C21DF3-1BB8-426B-BF51-D727FC8D8C43}"/>
              </a:ext>
            </a:extLst>
          </p:cNvPr>
          <p:cNvSpPr>
            <a:spLocks noGrp="1"/>
          </p:cNvSpPr>
          <p:nvPr>
            <p:ph type="subTitle" idx="1"/>
          </p:nvPr>
        </p:nvSpPr>
        <p:spPr>
          <a:xfrm>
            <a:off x="980209" y="3602038"/>
            <a:ext cx="1023158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A24D7858-B8F3-4828-9565-CD5B8F45D1D1}"/>
              </a:ext>
            </a:extLst>
          </p:cNvPr>
          <p:cNvSpPr>
            <a:spLocks noGrp="1"/>
          </p:cNvSpPr>
          <p:nvPr>
            <p:ph type="dt" sz="half" idx="10"/>
          </p:nvPr>
        </p:nvSpPr>
        <p:spPr/>
        <p:txBody>
          <a:bodyPr/>
          <a:lstStyle/>
          <a:p>
            <a:r>
              <a:rPr lang="en-US"/>
              <a:t>10/2/22</a:t>
            </a:r>
            <a:endParaRPr lang="vi-VN"/>
          </a:p>
        </p:txBody>
      </p:sp>
      <p:sp>
        <p:nvSpPr>
          <p:cNvPr id="5" name="Footer Placeholder 4">
            <a:extLst>
              <a:ext uri="{FF2B5EF4-FFF2-40B4-BE49-F238E27FC236}">
                <a16:creationId xmlns:a16="http://schemas.microsoft.com/office/drawing/2014/main" id="{73C37D7C-F2F9-49F0-9BEF-7CC892524DB9}"/>
              </a:ext>
            </a:extLst>
          </p:cNvPr>
          <p:cNvSpPr>
            <a:spLocks noGrp="1"/>
          </p:cNvSpPr>
          <p:nvPr>
            <p:ph type="ftr" sz="quarter" idx="11"/>
          </p:nvPr>
        </p:nvSpPr>
        <p:spPr/>
        <p:txBody>
          <a:bodyPr/>
          <a:lstStyle/>
          <a:p>
            <a:r>
              <a:rPr lang="vi-VN"/>
              <a:t>Một số giao tiếp không dây trong mạng cảm biến</a:t>
            </a:r>
          </a:p>
        </p:txBody>
      </p:sp>
      <p:sp>
        <p:nvSpPr>
          <p:cNvPr id="6" name="Slide Number Placeholder 5">
            <a:extLst>
              <a:ext uri="{FF2B5EF4-FFF2-40B4-BE49-F238E27FC236}">
                <a16:creationId xmlns:a16="http://schemas.microsoft.com/office/drawing/2014/main" id="{BCD4D8A3-95DF-452E-AF52-8F691F3F183B}"/>
              </a:ext>
            </a:extLst>
          </p:cNvPr>
          <p:cNvSpPr>
            <a:spLocks noGrp="1"/>
          </p:cNvSpPr>
          <p:nvPr>
            <p:ph type="sldNum" sz="quarter" idx="12"/>
          </p:nvPr>
        </p:nvSpPr>
        <p:spPr/>
        <p:txBody>
          <a:bodyPr/>
          <a:lstStyle/>
          <a:p>
            <a:fld id="{CF9AC46B-0905-4E56-869B-914D118946B5}" type="slidenum">
              <a:rPr lang="vi-VN" smtClean="0"/>
              <a:t>‹#›</a:t>
            </a:fld>
            <a:endParaRPr lang="vi-VN"/>
          </a:p>
        </p:txBody>
      </p:sp>
    </p:spTree>
    <p:extLst>
      <p:ext uri="{BB962C8B-B14F-4D97-AF65-F5344CB8AC3E}">
        <p14:creationId xmlns:p14="http://schemas.microsoft.com/office/powerpoint/2010/main" val="5929624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632C0-ACD4-495F-97C5-C1D8AAE1AC66}"/>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65CD19BC-0C05-4447-A50F-060B496DB97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662F7A6D-F7C4-424D-98C9-B506252080F7}"/>
              </a:ext>
            </a:extLst>
          </p:cNvPr>
          <p:cNvSpPr>
            <a:spLocks noGrp="1"/>
          </p:cNvSpPr>
          <p:nvPr>
            <p:ph type="dt" sz="half" idx="10"/>
          </p:nvPr>
        </p:nvSpPr>
        <p:spPr/>
        <p:txBody>
          <a:bodyPr/>
          <a:lstStyle/>
          <a:p>
            <a:r>
              <a:rPr lang="en-US"/>
              <a:t>10/2/22</a:t>
            </a:r>
            <a:endParaRPr lang="vi-VN"/>
          </a:p>
        </p:txBody>
      </p:sp>
      <p:sp>
        <p:nvSpPr>
          <p:cNvPr id="5" name="Footer Placeholder 4">
            <a:extLst>
              <a:ext uri="{FF2B5EF4-FFF2-40B4-BE49-F238E27FC236}">
                <a16:creationId xmlns:a16="http://schemas.microsoft.com/office/drawing/2014/main" id="{22E6C4DA-32F1-4CBD-B314-A5803E32F577}"/>
              </a:ext>
            </a:extLst>
          </p:cNvPr>
          <p:cNvSpPr>
            <a:spLocks noGrp="1"/>
          </p:cNvSpPr>
          <p:nvPr>
            <p:ph type="ftr" sz="quarter" idx="11"/>
          </p:nvPr>
        </p:nvSpPr>
        <p:spPr/>
        <p:txBody>
          <a:bodyPr/>
          <a:lstStyle/>
          <a:p>
            <a:r>
              <a:rPr lang="vi-VN"/>
              <a:t>Một số giao tiếp không dây trong mạng cảm biến</a:t>
            </a:r>
          </a:p>
        </p:txBody>
      </p:sp>
      <p:sp>
        <p:nvSpPr>
          <p:cNvPr id="6" name="Slide Number Placeholder 5">
            <a:extLst>
              <a:ext uri="{FF2B5EF4-FFF2-40B4-BE49-F238E27FC236}">
                <a16:creationId xmlns:a16="http://schemas.microsoft.com/office/drawing/2014/main" id="{B8C4D040-81EF-49F2-946F-9C33F6BEAEC0}"/>
              </a:ext>
            </a:extLst>
          </p:cNvPr>
          <p:cNvSpPr>
            <a:spLocks noGrp="1"/>
          </p:cNvSpPr>
          <p:nvPr>
            <p:ph type="sldNum" sz="quarter" idx="12"/>
          </p:nvPr>
        </p:nvSpPr>
        <p:spPr/>
        <p:txBody>
          <a:bodyPr/>
          <a:lstStyle/>
          <a:p>
            <a:fld id="{CF9AC46B-0905-4E56-869B-914D118946B5}" type="slidenum">
              <a:rPr lang="vi-VN" smtClean="0"/>
              <a:t>‹#›</a:t>
            </a:fld>
            <a:endParaRPr lang="vi-VN"/>
          </a:p>
        </p:txBody>
      </p:sp>
    </p:spTree>
    <p:extLst>
      <p:ext uri="{BB962C8B-B14F-4D97-AF65-F5344CB8AC3E}">
        <p14:creationId xmlns:p14="http://schemas.microsoft.com/office/powerpoint/2010/main" val="16041636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3C4428-15AD-4E6F-8DF5-3E1C2D83A3AC}"/>
              </a:ext>
            </a:extLst>
          </p:cNvPr>
          <p:cNvSpPr>
            <a:spLocks noGrp="1"/>
          </p:cNvSpPr>
          <p:nvPr>
            <p:ph type="title"/>
          </p:nvPr>
        </p:nvSpPr>
        <p:spPr>
          <a:xfrm>
            <a:off x="831850" y="1709738"/>
            <a:ext cx="10515600" cy="2852737"/>
          </a:xfrm>
        </p:spPr>
        <p:txBody>
          <a:bodyPr anchor="b">
            <a:normAutofit/>
          </a:bodyPr>
          <a:lstStyle>
            <a:lvl1pPr>
              <a:defRPr sz="5400">
                <a:solidFill>
                  <a:schemeClr val="bg1"/>
                </a:solidFill>
              </a:defRPr>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D0AD9EA7-FD98-498D-8B19-4FEE36F9AFF5}"/>
              </a:ext>
            </a:extLst>
          </p:cNvPr>
          <p:cNvSpPr>
            <a:spLocks noGrp="1"/>
          </p:cNvSpPr>
          <p:nvPr>
            <p:ph type="body" idx="1"/>
          </p:nvPr>
        </p:nvSpPr>
        <p:spPr>
          <a:xfrm>
            <a:off x="831850" y="4589463"/>
            <a:ext cx="10515600" cy="112553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203AD9B-7141-41FC-8186-C5BB8989D361}"/>
              </a:ext>
            </a:extLst>
          </p:cNvPr>
          <p:cNvSpPr>
            <a:spLocks noGrp="1"/>
          </p:cNvSpPr>
          <p:nvPr>
            <p:ph type="dt" sz="half" idx="10"/>
          </p:nvPr>
        </p:nvSpPr>
        <p:spPr/>
        <p:txBody>
          <a:bodyPr/>
          <a:lstStyle/>
          <a:p>
            <a:r>
              <a:rPr lang="en-US"/>
              <a:t>10/2/22</a:t>
            </a:r>
            <a:endParaRPr lang="vi-VN"/>
          </a:p>
        </p:txBody>
      </p:sp>
      <p:sp>
        <p:nvSpPr>
          <p:cNvPr id="5" name="Footer Placeholder 4">
            <a:extLst>
              <a:ext uri="{FF2B5EF4-FFF2-40B4-BE49-F238E27FC236}">
                <a16:creationId xmlns:a16="http://schemas.microsoft.com/office/drawing/2014/main" id="{4EC82412-7D5C-4D6E-9EB1-FCA9B95F0FB5}"/>
              </a:ext>
            </a:extLst>
          </p:cNvPr>
          <p:cNvSpPr>
            <a:spLocks noGrp="1"/>
          </p:cNvSpPr>
          <p:nvPr>
            <p:ph type="ftr" sz="quarter" idx="11"/>
          </p:nvPr>
        </p:nvSpPr>
        <p:spPr/>
        <p:txBody>
          <a:bodyPr/>
          <a:lstStyle/>
          <a:p>
            <a:r>
              <a:rPr lang="vi-VN"/>
              <a:t>Một số giao tiếp không dây trong mạng cảm biến</a:t>
            </a:r>
          </a:p>
        </p:txBody>
      </p:sp>
      <p:sp>
        <p:nvSpPr>
          <p:cNvPr id="6" name="Slide Number Placeholder 5">
            <a:extLst>
              <a:ext uri="{FF2B5EF4-FFF2-40B4-BE49-F238E27FC236}">
                <a16:creationId xmlns:a16="http://schemas.microsoft.com/office/drawing/2014/main" id="{5DB95ADE-E07C-41B7-8C87-FEAAAEA3215F}"/>
              </a:ext>
            </a:extLst>
          </p:cNvPr>
          <p:cNvSpPr>
            <a:spLocks noGrp="1"/>
          </p:cNvSpPr>
          <p:nvPr>
            <p:ph type="sldNum" sz="quarter" idx="12"/>
          </p:nvPr>
        </p:nvSpPr>
        <p:spPr/>
        <p:txBody>
          <a:bodyPr/>
          <a:lstStyle/>
          <a:p>
            <a:fld id="{CF9AC46B-0905-4E56-869B-914D118946B5}" type="slidenum">
              <a:rPr lang="vi-VN" smtClean="0"/>
              <a:t>‹#›</a:t>
            </a:fld>
            <a:endParaRPr lang="vi-VN"/>
          </a:p>
        </p:txBody>
      </p:sp>
    </p:spTree>
    <p:extLst>
      <p:ext uri="{BB962C8B-B14F-4D97-AF65-F5344CB8AC3E}">
        <p14:creationId xmlns:p14="http://schemas.microsoft.com/office/powerpoint/2010/main" val="13561144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24650-0E8B-41A2-B17B-F4934635FD3E}"/>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3242B683-8AF8-4E7D-A7FD-572D032FC999}"/>
              </a:ext>
            </a:extLst>
          </p:cNvPr>
          <p:cNvSpPr>
            <a:spLocks noGrp="1"/>
          </p:cNvSpPr>
          <p:nvPr>
            <p:ph sz="half" idx="1"/>
          </p:nvPr>
        </p:nvSpPr>
        <p:spPr>
          <a:xfrm>
            <a:off x="633845" y="1253331"/>
            <a:ext cx="5385955" cy="4351338"/>
          </a:xfrm>
        </p:spPr>
        <p:txBody>
          <a:bodyPr>
            <a:normAutofit/>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0F7F24AD-DDC4-4DA7-AAD9-849FC8C91D9F}"/>
              </a:ext>
            </a:extLst>
          </p:cNvPr>
          <p:cNvSpPr>
            <a:spLocks noGrp="1"/>
          </p:cNvSpPr>
          <p:nvPr>
            <p:ph sz="half" idx="2"/>
          </p:nvPr>
        </p:nvSpPr>
        <p:spPr>
          <a:xfrm>
            <a:off x="6172199" y="1253331"/>
            <a:ext cx="5385955" cy="4351338"/>
          </a:xfrm>
        </p:spPr>
        <p:txBody>
          <a:bodyPr>
            <a:normAutofit/>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CCED52DD-C6CB-4060-B696-3171A59D8D39}"/>
              </a:ext>
            </a:extLst>
          </p:cNvPr>
          <p:cNvSpPr>
            <a:spLocks noGrp="1"/>
          </p:cNvSpPr>
          <p:nvPr>
            <p:ph type="dt" sz="half" idx="10"/>
          </p:nvPr>
        </p:nvSpPr>
        <p:spPr/>
        <p:txBody>
          <a:bodyPr/>
          <a:lstStyle/>
          <a:p>
            <a:r>
              <a:rPr lang="en-US"/>
              <a:t>10/2/22</a:t>
            </a:r>
            <a:endParaRPr lang="vi-VN"/>
          </a:p>
        </p:txBody>
      </p:sp>
      <p:sp>
        <p:nvSpPr>
          <p:cNvPr id="6" name="Footer Placeholder 5">
            <a:extLst>
              <a:ext uri="{FF2B5EF4-FFF2-40B4-BE49-F238E27FC236}">
                <a16:creationId xmlns:a16="http://schemas.microsoft.com/office/drawing/2014/main" id="{0D0690ED-E382-471A-B0FB-A09C3713E545}"/>
              </a:ext>
            </a:extLst>
          </p:cNvPr>
          <p:cNvSpPr>
            <a:spLocks noGrp="1"/>
          </p:cNvSpPr>
          <p:nvPr>
            <p:ph type="ftr" sz="quarter" idx="11"/>
          </p:nvPr>
        </p:nvSpPr>
        <p:spPr/>
        <p:txBody>
          <a:bodyPr/>
          <a:lstStyle/>
          <a:p>
            <a:r>
              <a:rPr lang="vi-VN"/>
              <a:t>Một số giao tiếp không dây trong mạng cảm biến</a:t>
            </a:r>
          </a:p>
        </p:txBody>
      </p:sp>
      <p:sp>
        <p:nvSpPr>
          <p:cNvPr id="7" name="Slide Number Placeholder 6">
            <a:extLst>
              <a:ext uri="{FF2B5EF4-FFF2-40B4-BE49-F238E27FC236}">
                <a16:creationId xmlns:a16="http://schemas.microsoft.com/office/drawing/2014/main" id="{06916150-F1F3-47E4-AC31-3A11ED786A7E}"/>
              </a:ext>
            </a:extLst>
          </p:cNvPr>
          <p:cNvSpPr>
            <a:spLocks noGrp="1"/>
          </p:cNvSpPr>
          <p:nvPr>
            <p:ph type="sldNum" sz="quarter" idx="12"/>
          </p:nvPr>
        </p:nvSpPr>
        <p:spPr/>
        <p:txBody>
          <a:bodyPr/>
          <a:lstStyle/>
          <a:p>
            <a:fld id="{CF9AC46B-0905-4E56-869B-914D118946B5}" type="slidenum">
              <a:rPr lang="vi-VN" smtClean="0"/>
              <a:t>‹#›</a:t>
            </a:fld>
            <a:endParaRPr lang="vi-VN"/>
          </a:p>
        </p:txBody>
      </p:sp>
    </p:spTree>
    <p:extLst>
      <p:ext uri="{BB962C8B-B14F-4D97-AF65-F5344CB8AC3E}">
        <p14:creationId xmlns:p14="http://schemas.microsoft.com/office/powerpoint/2010/main" val="11364203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52431-6E63-4DC7-9526-F1AB9876A9A3}"/>
              </a:ext>
            </a:extLst>
          </p:cNvPr>
          <p:cNvSpPr>
            <a:spLocks noGrp="1"/>
          </p:cNvSpPr>
          <p:nvPr>
            <p:ph type="title"/>
          </p:nvPr>
        </p:nvSpPr>
        <p:spPr>
          <a:xfrm>
            <a:off x="517670" y="136525"/>
            <a:ext cx="10112230" cy="823912"/>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9269123B-AF9D-4FE2-99D6-EFF38C366C52}"/>
              </a:ext>
            </a:extLst>
          </p:cNvPr>
          <p:cNvSpPr>
            <a:spLocks noGrp="1"/>
          </p:cNvSpPr>
          <p:nvPr>
            <p:ph type="body" idx="1"/>
          </p:nvPr>
        </p:nvSpPr>
        <p:spPr>
          <a:xfrm>
            <a:off x="517670" y="1316038"/>
            <a:ext cx="5479905" cy="823912"/>
          </a:xfrm>
        </p:spPr>
        <p:txBody>
          <a:bodyPr anchor="b">
            <a:normAutofit/>
          </a:bodyPr>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29F90AD-21FF-4497-8F76-5637C478B0DD}"/>
              </a:ext>
            </a:extLst>
          </p:cNvPr>
          <p:cNvSpPr>
            <a:spLocks noGrp="1"/>
          </p:cNvSpPr>
          <p:nvPr>
            <p:ph sz="half" idx="2"/>
          </p:nvPr>
        </p:nvSpPr>
        <p:spPr>
          <a:xfrm>
            <a:off x="517670" y="2139950"/>
            <a:ext cx="5479905" cy="3684588"/>
          </a:xfrm>
        </p:spPr>
        <p:txBody>
          <a:bodyPr>
            <a:normAutofit/>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14F36640-27C6-471B-B882-8611BB3714A3}"/>
              </a:ext>
            </a:extLst>
          </p:cNvPr>
          <p:cNvSpPr>
            <a:spLocks noGrp="1"/>
          </p:cNvSpPr>
          <p:nvPr>
            <p:ph type="body" sz="quarter" idx="3"/>
          </p:nvPr>
        </p:nvSpPr>
        <p:spPr>
          <a:xfrm>
            <a:off x="6172199" y="1316038"/>
            <a:ext cx="5392883" cy="823912"/>
          </a:xfrm>
        </p:spPr>
        <p:txBody>
          <a:bodyPr anchor="b">
            <a:normAutofit/>
          </a:bodyPr>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0C71005-8331-4A74-B91B-04987F050A37}"/>
              </a:ext>
            </a:extLst>
          </p:cNvPr>
          <p:cNvSpPr>
            <a:spLocks noGrp="1"/>
          </p:cNvSpPr>
          <p:nvPr>
            <p:ph sz="quarter" idx="4"/>
          </p:nvPr>
        </p:nvSpPr>
        <p:spPr>
          <a:xfrm>
            <a:off x="6172199" y="2139950"/>
            <a:ext cx="5392883" cy="3684588"/>
          </a:xfrm>
        </p:spPr>
        <p:txBody>
          <a:bodyPr>
            <a:normAutofit/>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08560197-B87A-4D3A-BE29-77736F8220F8}"/>
              </a:ext>
            </a:extLst>
          </p:cNvPr>
          <p:cNvSpPr>
            <a:spLocks noGrp="1"/>
          </p:cNvSpPr>
          <p:nvPr>
            <p:ph type="dt" sz="half" idx="10"/>
          </p:nvPr>
        </p:nvSpPr>
        <p:spPr/>
        <p:txBody>
          <a:bodyPr/>
          <a:lstStyle/>
          <a:p>
            <a:r>
              <a:rPr lang="en-US"/>
              <a:t>10/2/22</a:t>
            </a:r>
            <a:endParaRPr lang="vi-VN"/>
          </a:p>
        </p:txBody>
      </p:sp>
      <p:sp>
        <p:nvSpPr>
          <p:cNvPr id="8" name="Footer Placeholder 7">
            <a:extLst>
              <a:ext uri="{FF2B5EF4-FFF2-40B4-BE49-F238E27FC236}">
                <a16:creationId xmlns:a16="http://schemas.microsoft.com/office/drawing/2014/main" id="{F6609878-29E5-4BD1-BD70-8B3809C0833C}"/>
              </a:ext>
            </a:extLst>
          </p:cNvPr>
          <p:cNvSpPr>
            <a:spLocks noGrp="1"/>
          </p:cNvSpPr>
          <p:nvPr>
            <p:ph type="ftr" sz="quarter" idx="11"/>
          </p:nvPr>
        </p:nvSpPr>
        <p:spPr/>
        <p:txBody>
          <a:bodyPr/>
          <a:lstStyle/>
          <a:p>
            <a:r>
              <a:rPr lang="vi-VN"/>
              <a:t>Một số giao tiếp không dây trong mạng cảm biến</a:t>
            </a:r>
          </a:p>
        </p:txBody>
      </p:sp>
      <p:sp>
        <p:nvSpPr>
          <p:cNvPr id="9" name="Slide Number Placeholder 8">
            <a:extLst>
              <a:ext uri="{FF2B5EF4-FFF2-40B4-BE49-F238E27FC236}">
                <a16:creationId xmlns:a16="http://schemas.microsoft.com/office/drawing/2014/main" id="{4AE7C342-AB4B-46C6-8182-CE24AD74FADF}"/>
              </a:ext>
            </a:extLst>
          </p:cNvPr>
          <p:cNvSpPr>
            <a:spLocks noGrp="1"/>
          </p:cNvSpPr>
          <p:nvPr>
            <p:ph type="sldNum" sz="quarter" idx="12"/>
          </p:nvPr>
        </p:nvSpPr>
        <p:spPr/>
        <p:txBody>
          <a:bodyPr/>
          <a:lstStyle/>
          <a:p>
            <a:fld id="{CF9AC46B-0905-4E56-869B-914D118946B5}" type="slidenum">
              <a:rPr lang="vi-VN" smtClean="0"/>
              <a:t>‹#›</a:t>
            </a:fld>
            <a:endParaRPr lang="vi-VN"/>
          </a:p>
        </p:txBody>
      </p:sp>
    </p:spTree>
    <p:extLst>
      <p:ext uri="{BB962C8B-B14F-4D97-AF65-F5344CB8AC3E}">
        <p14:creationId xmlns:p14="http://schemas.microsoft.com/office/powerpoint/2010/main" val="586241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D07C9-D9DE-4E61-96B9-AB4FBD201600}"/>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12F6E99A-D92D-4AC9-B18B-498FEC1898C0}"/>
              </a:ext>
            </a:extLst>
          </p:cNvPr>
          <p:cNvSpPr>
            <a:spLocks noGrp="1"/>
          </p:cNvSpPr>
          <p:nvPr>
            <p:ph type="dt" sz="half" idx="10"/>
          </p:nvPr>
        </p:nvSpPr>
        <p:spPr/>
        <p:txBody>
          <a:bodyPr/>
          <a:lstStyle/>
          <a:p>
            <a:r>
              <a:rPr lang="en-US"/>
              <a:t>10/2/22</a:t>
            </a:r>
            <a:endParaRPr lang="vi-VN"/>
          </a:p>
        </p:txBody>
      </p:sp>
      <p:sp>
        <p:nvSpPr>
          <p:cNvPr id="4" name="Footer Placeholder 3">
            <a:extLst>
              <a:ext uri="{FF2B5EF4-FFF2-40B4-BE49-F238E27FC236}">
                <a16:creationId xmlns:a16="http://schemas.microsoft.com/office/drawing/2014/main" id="{B80597BB-A1AE-45EF-87F8-25CB71610198}"/>
              </a:ext>
            </a:extLst>
          </p:cNvPr>
          <p:cNvSpPr>
            <a:spLocks noGrp="1"/>
          </p:cNvSpPr>
          <p:nvPr>
            <p:ph type="ftr" sz="quarter" idx="11"/>
          </p:nvPr>
        </p:nvSpPr>
        <p:spPr/>
        <p:txBody>
          <a:bodyPr/>
          <a:lstStyle/>
          <a:p>
            <a:r>
              <a:rPr lang="vi-VN"/>
              <a:t>Một số giao tiếp không dây trong mạng cảm biến</a:t>
            </a:r>
          </a:p>
        </p:txBody>
      </p:sp>
      <p:sp>
        <p:nvSpPr>
          <p:cNvPr id="5" name="Slide Number Placeholder 4">
            <a:extLst>
              <a:ext uri="{FF2B5EF4-FFF2-40B4-BE49-F238E27FC236}">
                <a16:creationId xmlns:a16="http://schemas.microsoft.com/office/drawing/2014/main" id="{F9E79CE9-8AA1-456F-BCC6-859EA2F5A1D7}"/>
              </a:ext>
            </a:extLst>
          </p:cNvPr>
          <p:cNvSpPr>
            <a:spLocks noGrp="1"/>
          </p:cNvSpPr>
          <p:nvPr>
            <p:ph type="sldNum" sz="quarter" idx="12"/>
          </p:nvPr>
        </p:nvSpPr>
        <p:spPr/>
        <p:txBody>
          <a:bodyPr/>
          <a:lstStyle/>
          <a:p>
            <a:fld id="{CF9AC46B-0905-4E56-869B-914D118946B5}" type="slidenum">
              <a:rPr lang="vi-VN" smtClean="0"/>
              <a:t>‹#›</a:t>
            </a:fld>
            <a:endParaRPr lang="vi-VN"/>
          </a:p>
        </p:txBody>
      </p:sp>
    </p:spTree>
    <p:extLst>
      <p:ext uri="{BB962C8B-B14F-4D97-AF65-F5344CB8AC3E}">
        <p14:creationId xmlns:p14="http://schemas.microsoft.com/office/powerpoint/2010/main" val="21708381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8C81B7-B490-493E-958B-ADFB8A7F3BA9}"/>
              </a:ext>
            </a:extLst>
          </p:cNvPr>
          <p:cNvSpPr>
            <a:spLocks noGrp="1"/>
          </p:cNvSpPr>
          <p:nvPr>
            <p:ph type="dt" sz="half" idx="10"/>
          </p:nvPr>
        </p:nvSpPr>
        <p:spPr/>
        <p:txBody>
          <a:bodyPr/>
          <a:lstStyle/>
          <a:p>
            <a:r>
              <a:rPr lang="en-US"/>
              <a:t>10/2/22</a:t>
            </a:r>
            <a:endParaRPr lang="vi-VN"/>
          </a:p>
        </p:txBody>
      </p:sp>
      <p:sp>
        <p:nvSpPr>
          <p:cNvPr id="3" name="Footer Placeholder 2">
            <a:extLst>
              <a:ext uri="{FF2B5EF4-FFF2-40B4-BE49-F238E27FC236}">
                <a16:creationId xmlns:a16="http://schemas.microsoft.com/office/drawing/2014/main" id="{16176CDE-BCA8-41FD-BF3C-4682A166E654}"/>
              </a:ext>
            </a:extLst>
          </p:cNvPr>
          <p:cNvSpPr>
            <a:spLocks noGrp="1"/>
          </p:cNvSpPr>
          <p:nvPr>
            <p:ph type="ftr" sz="quarter" idx="11"/>
          </p:nvPr>
        </p:nvSpPr>
        <p:spPr/>
        <p:txBody>
          <a:bodyPr/>
          <a:lstStyle/>
          <a:p>
            <a:r>
              <a:rPr lang="vi-VN"/>
              <a:t>Một số giao tiếp không dây trong mạng cảm biến</a:t>
            </a:r>
          </a:p>
        </p:txBody>
      </p:sp>
      <p:sp>
        <p:nvSpPr>
          <p:cNvPr id="4" name="Slide Number Placeholder 3">
            <a:extLst>
              <a:ext uri="{FF2B5EF4-FFF2-40B4-BE49-F238E27FC236}">
                <a16:creationId xmlns:a16="http://schemas.microsoft.com/office/drawing/2014/main" id="{562F189C-8BD7-4DEA-94CD-71CCA7B8EBFF}"/>
              </a:ext>
            </a:extLst>
          </p:cNvPr>
          <p:cNvSpPr>
            <a:spLocks noGrp="1"/>
          </p:cNvSpPr>
          <p:nvPr>
            <p:ph type="sldNum" sz="quarter" idx="12"/>
          </p:nvPr>
        </p:nvSpPr>
        <p:spPr/>
        <p:txBody>
          <a:bodyPr/>
          <a:lstStyle/>
          <a:p>
            <a:fld id="{CF9AC46B-0905-4E56-869B-914D118946B5}" type="slidenum">
              <a:rPr lang="vi-VN" smtClean="0"/>
              <a:t>‹#›</a:t>
            </a:fld>
            <a:endParaRPr lang="vi-VN"/>
          </a:p>
        </p:txBody>
      </p:sp>
    </p:spTree>
    <p:extLst>
      <p:ext uri="{BB962C8B-B14F-4D97-AF65-F5344CB8AC3E}">
        <p14:creationId xmlns:p14="http://schemas.microsoft.com/office/powerpoint/2010/main" val="20821419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76398-C3E1-432F-8D6C-0EE828890D97}"/>
              </a:ext>
            </a:extLst>
          </p:cNvPr>
          <p:cNvSpPr>
            <a:spLocks noGrp="1"/>
          </p:cNvSpPr>
          <p:nvPr>
            <p:ph type="title"/>
          </p:nvPr>
        </p:nvSpPr>
        <p:spPr>
          <a:xfrm>
            <a:off x="839788" y="1330036"/>
            <a:ext cx="3932237" cy="883228"/>
          </a:xfrm>
        </p:spPr>
        <p:txBody>
          <a:bodyPr anchor="b">
            <a:normAutofit/>
          </a:bodyPr>
          <a:lstStyle>
            <a:lvl1pPr>
              <a:defRPr sz="2800">
                <a:solidFill>
                  <a:schemeClr val="bg1"/>
                </a:solidFill>
              </a:defRPr>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FA7CF13A-1252-4F80-91E8-CA0100EB430B}"/>
              </a:ext>
            </a:extLst>
          </p:cNvPr>
          <p:cNvSpPr>
            <a:spLocks noGrp="1"/>
          </p:cNvSpPr>
          <p:nvPr>
            <p:ph idx="1"/>
          </p:nvPr>
        </p:nvSpPr>
        <p:spPr>
          <a:xfrm>
            <a:off x="5183188" y="1330036"/>
            <a:ext cx="6172200" cy="453101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A1567B1D-5062-4EE1-B2BB-E233CE34B0B8}"/>
              </a:ext>
            </a:extLst>
          </p:cNvPr>
          <p:cNvSpPr>
            <a:spLocks noGrp="1"/>
          </p:cNvSpPr>
          <p:nvPr>
            <p:ph type="body" sz="half" idx="2"/>
          </p:nvPr>
        </p:nvSpPr>
        <p:spPr>
          <a:xfrm>
            <a:off x="839788" y="2306782"/>
            <a:ext cx="3932237" cy="356220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CCDB7E9-1822-4BFF-B569-DBAA4B7CED8B}"/>
              </a:ext>
            </a:extLst>
          </p:cNvPr>
          <p:cNvSpPr>
            <a:spLocks noGrp="1"/>
          </p:cNvSpPr>
          <p:nvPr>
            <p:ph type="dt" sz="half" idx="10"/>
          </p:nvPr>
        </p:nvSpPr>
        <p:spPr/>
        <p:txBody>
          <a:bodyPr/>
          <a:lstStyle/>
          <a:p>
            <a:r>
              <a:rPr lang="en-US"/>
              <a:t>10/2/22</a:t>
            </a:r>
            <a:endParaRPr lang="vi-VN"/>
          </a:p>
        </p:txBody>
      </p:sp>
      <p:sp>
        <p:nvSpPr>
          <p:cNvPr id="6" name="Footer Placeholder 5">
            <a:extLst>
              <a:ext uri="{FF2B5EF4-FFF2-40B4-BE49-F238E27FC236}">
                <a16:creationId xmlns:a16="http://schemas.microsoft.com/office/drawing/2014/main" id="{31795B55-4D64-4910-B0D9-C8CA912BE0E8}"/>
              </a:ext>
            </a:extLst>
          </p:cNvPr>
          <p:cNvSpPr>
            <a:spLocks noGrp="1"/>
          </p:cNvSpPr>
          <p:nvPr>
            <p:ph type="ftr" sz="quarter" idx="11"/>
          </p:nvPr>
        </p:nvSpPr>
        <p:spPr/>
        <p:txBody>
          <a:bodyPr/>
          <a:lstStyle/>
          <a:p>
            <a:r>
              <a:rPr lang="vi-VN"/>
              <a:t>Một số giao tiếp không dây trong mạng cảm biến</a:t>
            </a:r>
          </a:p>
        </p:txBody>
      </p:sp>
      <p:sp>
        <p:nvSpPr>
          <p:cNvPr id="7" name="Slide Number Placeholder 6">
            <a:extLst>
              <a:ext uri="{FF2B5EF4-FFF2-40B4-BE49-F238E27FC236}">
                <a16:creationId xmlns:a16="http://schemas.microsoft.com/office/drawing/2014/main" id="{DC9BED05-3D23-4E97-94B9-04106A383937}"/>
              </a:ext>
            </a:extLst>
          </p:cNvPr>
          <p:cNvSpPr>
            <a:spLocks noGrp="1"/>
          </p:cNvSpPr>
          <p:nvPr>
            <p:ph type="sldNum" sz="quarter" idx="12"/>
          </p:nvPr>
        </p:nvSpPr>
        <p:spPr/>
        <p:txBody>
          <a:bodyPr/>
          <a:lstStyle/>
          <a:p>
            <a:fld id="{CF9AC46B-0905-4E56-869B-914D118946B5}" type="slidenum">
              <a:rPr lang="vi-VN" smtClean="0"/>
              <a:t>‹#›</a:t>
            </a:fld>
            <a:endParaRPr lang="vi-VN"/>
          </a:p>
        </p:txBody>
      </p:sp>
    </p:spTree>
    <p:extLst>
      <p:ext uri="{BB962C8B-B14F-4D97-AF65-F5344CB8AC3E}">
        <p14:creationId xmlns:p14="http://schemas.microsoft.com/office/powerpoint/2010/main" val="21171411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4CB96-E245-4827-AB36-33FA58E7D8A8}"/>
              </a:ext>
            </a:extLst>
          </p:cNvPr>
          <p:cNvSpPr>
            <a:spLocks noGrp="1"/>
          </p:cNvSpPr>
          <p:nvPr>
            <p:ph type="title"/>
          </p:nvPr>
        </p:nvSpPr>
        <p:spPr>
          <a:xfrm>
            <a:off x="839788" y="1236517"/>
            <a:ext cx="3932237" cy="924791"/>
          </a:xfrm>
        </p:spPr>
        <p:txBody>
          <a:bodyPr anchor="b">
            <a:normAutofit/>
          </a:bodyPr>
          <a:lstStyle>
            <a:lvl1pPr>
              <a:defRPr sz="3000">
                <a:solidFill>
                  <a:schemeClr val="bg1"/>
                </a:solidFill>
              </a:defRPr>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1CD677F8-C9D4-47FC-AE2A-57ED1DCF157C}"/>
              </a:ext>
            </a:extLst>
          </p:cNvPr>
          <p:cNvSpPr>
            <a:spLocks noGrp="1"/>
          </p:cNvSpPr>
          <p:nvPr>
            <p:ph type="pic" idx="1"/>
          </p:nvPr>
        </p:nvSpPr>
        <p:spPr>
          <a:xfrm>
            <a:off x="5183188" y="1236517"/>
            <a:ext cx="6172200" cy="451126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C3858E98-A115-4478-808B-7244D7F22021}"/>
              </a:ext>
            </a:extLst>
          </p:cNvPr>
          <p:cNvSpPr>
            <a:spLocks noGrp="1"/>
          </p:cNvSpPr>
          <p:nvPr>
            <p:ph type="body" sz="half" idx="2"/>
          </p:nvPr>
        </p:nvSpPr>
        <p:spPr>
          <a:xfrm>
            <a:off x="839788" y="2286000"/>
            <a:ext cx="3932237" cy="346178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8BA9F60-C63D-44BD-AB2A-C57558CE8E1D}"/>
              </a:ext>
            </a:extLst>
          </p:cNvPr>
          <p:cNvSpPr>
            <a:spLocks noGrp="1"/>
          </p:cNvSpPr>
          <p:nvPr>
            <p:ph type="dt" sz="half" idx="10"/>
          </p:nvPr>
        </p:nvSpPr>
        <p:spPr/>
        <p:txBody>
          <a:bodyPr/>
          <a:lstStyle/>
          <a:p>
            <a:r>
              <a:rPr lang="en-US"/>
              <a:t>10/2/22</a:t>
            </a:r>
            <a:endParaRPr lang="vi-VN"/>
          </a:p>
        </p:txBody>
      </p:sp>
      <p:sp>
        <p:nvSpPr>
          <p:cNvPr id="6" name="Footer Placeholder 5">
            <a:extLst>
              <a:ext uri="{FF2B5EF4-FFF2-40B4-BE49-F238E27FC236}">
                <a16:creationId xmlns:a16="http://schemas.microsoft.com/office/drawing/2014/main" id="{25A7B34C-69C6-4295-9037-99BB35A14F81}"/>
              </a:ext>
            </a:extLst>
          </p:cNvPr>
          <p:cNvSpPr>
            <a:spLocks noGrp="1"/>
          </p:cNvSpPr>
          <p:nvPr>
            <p:ph type="ftr" sz="quarter" idx="11"/>
          </p:nvPr>
        </p:nvSpPr>
        <p:spPr/>
        <p:txBody>
          <a:bodyPr/>
          <a:lstStyle/>
          <a:p>
            <a:r>
              <a:rPr lang="vi-VN"/>
              <a:t>Một số giao tiếp không dây trong mạng cảm biến</a:t>
            </a:r>
          </a:p>
        </p:txBody>
      </p:sp>
      <p:sp>
        <p:nvSpPr>
          <p:cNvPr id="7" name="Slide Number Placeholder 6">
            <a:extLst>
              <a:ext uri="{FF2B5EF4-FFF2-40B4-BE49-F238E27FC236}">
                <a16:creationId xmlns:a16="http://schemas.microsoft.com/office/drawing/2014/main" id="{79E4A4C8-3B52-42DB-BDBD-23A59CF6EB17}"/>
              </a:ext>
            </a:extLst>
          </p:cNvPr>
          <p:cNvSpPr>
            <a:spLocks noGrp="1"/>
          </p:cNvSpPr>
          <p:nvPr>
            <p:ph type="sldNum" sz="quarter" idx="12"/>
          </p:nvPr>
        </p:nvSpPr>
        <p:spPr/>
        <p:txBody>
          <a:bodyPr/>
          <a:lstStyle/>
          <a:p>
            <a:fld id="{CF9AC46B-0905-4E56-869B-914D118946B5}" type="slidenum">
              <a:rPr lang="vi-VN" smtClean="0"/>
              <a:t>‹#›</a:t>
            </a:fld>
            <a:endParaRPr lang="vi-VN"/>
          </a:p>
        </p:txBody>
      </p:sp>
    </p:spTree>
    <p:extLst>
      <p:ext uri="{BB962C8B-B14F-4D97-AF65-F5344CB8AC3E}">
        <p14:creationId xmlns:p14="http://schemas.microsoft.com/office/powerpoint/2010/main" val="5112330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48216-5375-4039-9298-513A7092AC85}"/>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9FF5C95F-1158-45B7-9FE6-95D81538B3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EEFC2932-C895-42F0-B99C-2939007B5EB4}"/>
              </a:ext>
            </a:extLst>
          </p:cNvPr>
          <p:cNvSpPr>
            <a:spLocks noGrp="1"/>
          </p:cNvSpPr>
          <p:nvPr>
            <p:ph type="dt" sz="half" idx="10"/>
          </p:nvPr>
        </p:nvSpPr>
        <p:spPr/>
        <p:txBody>
          <a:bodyPr/>
          <a:lstStyle/>
          <a:p>
            <a:r>
              <a:rPr lang="en-US"/>
              <a:t>10/2/22</a:t>
            </a:r>
            <a:endParaRPr lang="vi-VN"/>
          </a:p>
        </p:txBody>
      </p:sp>
      <p:sp>
        <p:nvSpPr>
          <p:cNvPr id="5" name="Footer Placeholder 4">
            <a:extLst>
              <a:ext uri="{FF2B5EF4-FFF2-40B4-BE49-F238E27FC236}">
                <a16:creationId xmlns:a16="http://schemas.microsoft.com/office/drawing/2014/main" id="{831BD971-A8FF-4E6E-AB14-81AB2BFA39D5}"/>
              </a:ext>
            </a:extLst>
          </p:cNvPr>
          <p:cNvSpPr>
            <a:spLocks noGrp="1"/>
          </p:cNvSpPr>
          <p:nvPr>
            <p:ph type="ftr" sz="quarter" idx="11"/>
          </p:nvPr>
        </p:nvSpPr>
        <p:spPr/>
        <p:txBody>
          <a:bodyPr/>
          <a:lstStyle/>
          <a:p>
            <a:r>
              <a:rPr lang="vi-VN"/>
              <a:t>Một số giao tiếp không dây trong mạng cảm biến</a:t>
            </a:r>
          </a:p>
        </p:txBody>
      </p:sp>
      <p:sp>
        <p:nvSpPr>
          <p:cNvPr id="6" name="Slide Number Placeholder 5">
            <a:extLst>
              <a:ext uri="{FF2B5EF4-FFF2-40B4-BE49-F238E27FC236}">
                <a16:creationId xmlns:a16="http://schemas.microsoft.com/office/drawing/2014/main" id="{D06E9267-A093-4F45-9E04-CEF360782745}"/>
              </a:ext>
            </a:extLst>
          </p:cNvPr>
          <p:cNvSpPr>
            <a:spLocks noGrp="1"/>
          </p:cNvSpPr>
          <p:nvPr>
            <p:ph type="sldNum" sz="quarter" idx="12"/>
          </p:nvPr>
        </p:nvSpPr>
        <p:spPr/>
        <p:txBody>
          <a:bodyPr/>
          <a:lstStyle/>
          <a:p>
            <a:fld id="{CF9AC46B-0905-4E56-869B-914D118946B5}" type="slidenum">
              <a:rPr lang="vi-VN" smtClean="0"/>
              <a:t>‹#›</a:t>
            </a:fld>
            <a:endParaRPr lang="vi-VN"/>
          </a:p>
        </p:txBody>
      </p:sp>
    </p:spTree>
    <p:extLst>
      <p:ext uri="{BB962C8B-B14F-4D97-AF65-F5344CB8AC3E}">
        <p14:creationId xmlns:p14="http://schemas.microsoft.com/office/powerpoint/2010/main" val="28728588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53"/>
        <p:cNvGrpSpPr/>
        <p:nvPr/>
      </p:nvGrpSpPr>
      <p:grpSpPr>
        <a:xfrm>
          <a:off x="0" y="0"/>
          <a:ext cx="0" cy="0"/>
          <a:chOff x="0" y="0"/>
          <a:chExt cx="0" cy="0"/>
        </a:xfrm>
      </p:grpSpPr>
      <p:sp>
        <p:nvSpPr>
          <p:cNvPr id="54" name="Google Shape;54;p25"/>
          <p:cNvSpPr txBox="1">
            <a:spLocks noGrp="1"/>
          </p:cNvSpPr>
          <p:nvPr>
            <p:ph type="body" idx="1"/>
          </p:nvPr>
        </p:nvSpPr>
        <p:spPr>
          <a:xfrm>
            <a:off x="838200" y="1200149"/>
            <a:ext cx="5181600" cy="455771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25"/>
          <p:cNvSpPr txBox="1">
            <a:spLocks noGrp="1"/>
          </p:cNvSpPr>
          <p:nvPr>
            <p:ph type="body" idx="2"/>
          </p:nvPr>
        </p:nvSpPr>
        <p:spPr>
          <a:xfrm>
            <a:off x="6172200" y="1200149"/>
            <a:ext cx="5181600" cy="455771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 name="Google Shape;56;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10/2/22</a:t>
            </a:r>
            <a:endParaRPr/>
          </a:p>
        </p:txBody>
      </p:sp>
      <p:sp>
        <p:nvSpPr>
          <p:cNvPr id="57" name="Google Shape;57;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vi-VN"/>
              <a:t>Một số giao tiếp không dây trong mạng cảm biến</a:t>
            </a:r>
            <a:endParaRPr/>
          </a:p>
        </p:txBody>
      </p:sp>
      <p:sp>
        <p:nvSpPr>
          <p:cNvPr id="58" name="Google Shape;58;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3000" b="1">
                <a:solidFill>
                  <a:srgbClr val="FF0000"/>
                </a:solidFill>
                <a:latin typeface="Calibri"/>
                <a:ea typeface="Calibri"/>
                <a:cs typeface="Calibri"/>
                <a:sym typeface="Calibri"/>
              </a:defRPr>
            </a:lvl1pPr>
            <a:lvl2pPr marL="0" lvl="1" indent="0" algn="r">
              <a:spcBef>
                <a:spcPts val="0"/>
              </a:spcBef>
              <a:buNone/>
              <a:defRPr sz="3000" b="1">
                <a:solidFill>
                  <a:srgbClr val="FF0000"/>
                </a:solidFill>
                <a:latin typeface="Calibri"/>
                <a:ea typeface="Calibri"/>
                <a:cs typeface="Calibri"/>
                <a:sym typeface="Calibri"/>
              </a:defRPr>
            </a:lvl2pPr>
            <a:lvl3pPr marL="0" lvl="2" indent="0" algn="r">
              <a:spcBef>
                <a:spcPts val="0"/>
              </a:spcBef>
              <a:buNone/>
              <a:defRPr sz="3000" b="1">
                <a:solidFill>
                  <a:srgbClr val="FF0000"/>
                </a:solidFill>
                <a:latin typeface="Calibri"/>
                <a:ea typeface="Calibri"/>
                <a:cs typeface="Calibri"/>
                <a:sym typeface="Calibri"/>
              </a:defRPr>
            </a:lvl3pPr>
            <a:lvl4pPr marL="0" lvl="3" indent="0" algn="r">
              <a:spcBef>
                <a:spcPts val="0"/>
              </a:spcBef>
              <a:buNone/>
              <a:defRPr sz="3000" b="1">
                <a:solidFill>
                  <a:srgbClr val="FF0000"/>
                </a:solidFill>
                <a:latin typeface="Calibri"/>
                <a:ea typeface="Calibri"/>
                <a:cs typeface="Calibri"/>
                <a:sym typeface="Calibri"/>
              </a:defRPr>
            </a:lvl4pPr>
            <a:lvl5pPr marL="0" lvl="4" indent="0" algn="r">
              <a:spcBef>
                <a:spcPts val="0"/>
              </a:spcBef>
              <a:buNone/>
              <a:defRPr sz="3000" b="1">
                <a:solidFill>
                  <a:srgbClr val="FF0000"/>
                </a:solidFill>
                <a:latin typeface="Calibri"/>
                <a:ea typeface="Calibri"/>
                <a:cs typeface="Calibri"/>
                <a:sym typeface="Calibri"/>
              </a:defRPr>
            </a:lvl5pPr>
            <a:lvl6pPr marL="0" lvl="5" indent="0" algn="r">
              <a:spcBef>
                <a:spcPts val="0"/>
              </a:spcBef>
              <a:buNone/>
              <a:defRPr sz="3000" b="1">
                <a:solidFill>
                  <a:srgbClr val="FF0000"/>
                </a:solidFill>
                <a:latin typeface="Calibri"/>
                <a:ea typeface="Calibri"/>
                <a:cs typeface="Calibri"/>
                <a:sym typeface="Calibri"/>
              </a:defRPr>
            </a:lvl6pPr>
            <a:lvl7pPr marL="0" lvl="6" indent="0" algn="r">
              <a:spcBef>
                <a:spcPts val="0"/>
              </a:spcBef>
              <a:buNone/>
              <a:defRPr sz="3000" b="1">
                <a:solidFill>
                  <a:srgbClr val="FF0000"/>
                </a:solidFill>
                <a:latin typeface="Calibri"/>
                <a:ea typeface="Calibri"/>
                <a:cs typeface="Calibri"/>
                <a:sym typeface="Calibri"/>
              </a:defRPr>
            </a:lvl7pPr>
            <a:lvl8pPr marL="0" lvl="7" indent="0" algn="r">
              <a:spcBef>
                <a:spcPts val="0"/>
              </a:spcBef>
              <a:buNone/>
              <a:defRPr sz="3000" b="1">
                <a:solidFill>
                  <a:srgbClr val="FF0000"/>
                </a:solidFill>
                <a:latin typeface="Calibri"/>
                <a:ea typeface="Calibri"/>
                <a:cs typeface="Calibri"/>
                <a:sym typeface="Calibri"/>
              </a:defRPr>
            </a:lvl8pPr>
            <a:lvl9pPr marL="0" lvl="8" indent="0" algn="r">
              <a:spcBef>
                <a:spcPts val="0"/>
              </a:spcBef>
              <a:buNone/>
              <a:defRPr sz="3000" b="1">
                <a:solidFill>
                  <a:srgbClr val="FF0000"/>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59" name="Google Shape;59;p25"/>
          <p:cNvSpPr txBox="1">
            <a:spLocks noGrp="1"/>
          </p:cNvSpPr>
          <p:nvPr>
            <p:ph type="title"/>
          </p:nvPr>
        </p:nvSpPr>
        <p:spPr>
          <a:xfrm>
            <a:off x="628650" y="238125"/>
            <a:ext cx="10931978" cy="69532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A115FDE-72CD-46E2-A4CC-184A2F1CAB11}"/>
              </a:ext>
            </a:extLst>
          </p:cNvPr>
          <p:cNvSpPr>
            <a:spLocks noGrp="1"/>
          </p:cNvSpPr>
          <p:nvPr>
            <p:ph type="title" orient="vert"/>
          </p:nvPr>
        </p:nvSpPr>
        <p:spPr>
          <a:xfrm>
            <a:off x="8724900" y="1246909"/>
            <a:ext cx="2628900" cy="4457700"/>
          </a:xfrm>
        </p:spPr>
        <p:txBody>
          <a:bodyPr vert="eaVert"/>
          <a:lstStyle>
            <a:lvl1pPr>
              <a:defRPr>
                <a:solidFill>
                  <a:schemeClr val="bg1"/>
                </a:solidFill>
              </a:defRPr>
            </a:lvl1p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9792BF12-9686-4E1D-98A9-BC2BCD145E25}"/>
              </a:ext>
            </a:extLst>
          </p:cNvPr>
          <p:cNvSpPr>
            <a:spLocks noGrp="1"/>
          </p:cNvSpPr>
          <p:nvPr>
            <p:ph type="body" orient="vert" idx="1"/>
          </p:nvPr>
        </p:nvSpPr>
        <p:spPr>
          <a:xfrm>
            <a:off x="838200" y="1246909"/>
            <a:ext cx="7734300" cy="44577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DF11D19E-4ACD-4FF4-8C41-A87187DB7CF0}"/>
              </a:ext>
            </a:extLst>
          </p:cNvPr>
          <p:cNvSpPr>
            <a:spLocks noGrp="1"/>
          </p:cNvSpPr>
          <p:nvPr>
            <p:ph type="dt" sz="half" idx="10"/>
          </p:nvPr>
        </p:nvSpPr>
        <p:spPr/>
        <p:txBody>
          <a:bodyPr/>
          <a:lstStyle/>
          <a:p>
            <a:r>
              <a:rPr lang="en-US"/>
              <a:t>10/2/22</a:t>
            </a:r>
            <a:endParaRPr lang="vi-VN"/>
          </a:p>
        </p:txBody>
      </p:sp>
      <p:sp>
        <p:nvSpPr>
          <p:cNvPr id="5" name="Footer Placeholder 4">
            <a:extLst>
              <a:ext uri="{FF2B5EF4-FFF2-40B4-BE49-F238E27FC236}">
                <a16:creationId xmlns:a16="http://schemas.microsoft.com/office/drawing/2014/main" id="{41A57678-BC15-4F66-8259-B64EC9D7A1BD}"/>
              </a:ext>
            </a:extLst>
          </p:cNvPr>
          <p:cNvSpPr>
            <a:spLocks noGrp="1"/>
          </p:cNvSpPr>
          <p:nvPr>
            <p:ph type="ftr" sz="quarter" idx="11"/>
          </p:nvPr>
        </p:nvSpPr>
        <p:spPr/>
        <p:txBody>
          <a:bodyPr/>
          <a:lstStyle/>
          <a:p>
            <a:r>
              <a:rPr lang="vi-VN"/>
              <a:t>Một số giao tiếp không dây trong mạng cảm biến</a:t>
            </a:r>
          </a:p>
        </p:txBody>
      </p:sp>
      <p:sp>
        <p:nvSpPr>
          <p:cNvPr id="6" name="Slide Number Placeholder 5">
            <a:extLst>
              <a:ext uri="{FF2B5EF4-FFF2-40B4-BE49-F238E27FC236}">
                <a16:creationId xmlns:a16="http://schemas.microsoft.com/office/drawing/2014/main" id="{79D76DF1-EBE9-4586-9825-4662338B908D}"/>
              </a:ext>
            </a:extLst>
          </p:cNvPr>
          <p:cNvSpPr>
            <a:spLocks noGrp="1"/>
          </p:cNvSpPr>
          <p:nvPr>
            <p:ph type="sldNum" sz="quarter" idx="12"/>
          </p:nvPr>
        </p:nvSpPr>
        <p:spPr/>
        <p:txBody>
          <a:bodyPr/>
          <a:lstStyle/>
          <a:p>
            <a:fld id="{CF9AC46B-0905-4E56-869B-914D118946B5}" type="slidenum">
              <a:rPr lang="vi-VN" smtClean="0"/>
              <a:t>‹#›</a:t>
            </a:fld>
            <a:endParaRPr lang="vi-VN"/>
          </a:p>
        </p:txBody>
      </p:sp>
    </p:spTree>
    <p:extLst>
      <p:ext uri="{BB962C8B-B14F-4D97-AF65-F5344CB8AC3E}">
        <p14:creationId xmlns:p14="http://schemas.microsoft.com/office/powerpoint/2010/main" val="31500108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Slide" type="title" preserve="1">
  <p:cSld name="1_Title Slide">
    <p:spTree>
      <p:nvGrpSpPr>
        <p:cNvPr id="1" name="Shape 17"/>
        <p:cNvGrpSpPr/>
        <p:nvPr/>
      </p:nvGrpSpPr>
      <p:grpSpPr>
        <a:xfrm>
          <a:off x="0" y="0"/>
          <a:ext cx="0" cy="0"/>
          <a:chOff x="0" y="0"/>
          <a:chExt cx="0" cy="0"/>
        </a:xfrm>
      </p:grpSpPr>
      <p:grpSp>
        <p:nvGrpSpPr>
          <p:cNvPr id="18" name="Google Shape;18;p21"/>
          <p:cNvGrpSpPr/>
          <p:nvPr/>
        </p:nvGrpSpPr>
        <p:grpSpPr>
          <a:xfrm>
            <a:off x="0" y="0"/>
            <a:ext cx="12192000" cy="6858000"/>
            <a:chOff x="0" y="0"/>
            <a:chExt cx="12192000" cy="6858000"/>
          </a:xfrm>
        </p:grpSpPr>
        <p:sp>
          <p:nvSpPr>
            <p:cNvPr id="19" name="Google Shape;19;p21"/>
            <p:cNvSpPr/>
            <p:nvPr/>
          </p:nvSpPr>
          <p:spPr>
            <a:xfrm>
              <a:off x="0" y="0"/>
              <a:ext cx="12192000" cy="6093439"/>
            </a:xfrm>
            <a:prstGeom prst="rect">
              <a:avLst/>
            </a:prstGeom>
            <a:solidFill>
              <a:srgbClr val="005EB8"/>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0" name="Google Shape;20;p21"/>
            <p:cNvPicPr preferRelativeResize="0"/>
            <p:nvPr/>
          </p:nvPicPr>
          <p:blipFill rotWithShape="1">
            <a:blip r:embed="rId2">
              <a:alphaModFix/>
            </a:blip>
            <a:srcRect t="84167"/>
            <a:stretch/>
          </p:blipFill>
          <p:spPr>
            <a:xfrm>
              <a:off x="0" y="5772150"/>
              <a:ext cx="12192000" cy="1085850"/>
            </a:xfrm>
            <a:prstGeom prst="rect">
              <a:avLst/>
            </a:prstGeom>
            <a:noFill/>
            <a:ln>
              <a:noFill/>
            </a:ln>
          </p:spPr>
        </p:pic>
      </p:grpSp>
      <p:sp>
        <p:nvSpPr>
          <p:cNvPr id="21" name="Google Shape;21;p21"/>
          <p:cNvSpPr txBox="1">
            <a:spLocks noGrp="1"/>
          </p:cNvSpPr>
          <p:nvPr>
            <p:ph type="ctrTitle" hasCustomPrompt="1"/>
          </p:nvPr>
        </p:nvSpPr>
        <p:spPr>
          <a:xfrm>
            <a:off x="647700" y="1597966"/>
            <a:ext cx="8872818" cy="1892876"/>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FFD966"/>
              </a:buClr>
              <a:buSzPts val="4500"/>
              <a:buFont typeface="Arial"/>
              <a:buNone/>
              <a:defRPr sz="4200" b="1" baseline="0">
                <a:solidFill>
                  <a:srgbClr val="FFD966"/>
                </a:solidFill>
                <a:latin typeface="MS Reference Sans Serif" panose="020B0604030504040204" pitchFamily="34" charset="0"/>
                <a:ea typeface="Tahoma" panose="020B0604030504040204" pitchFamily="34" charset="0"/>
                <a:cs typeface="Arial" panose="020B0604020202020204" pitchFamily="34" charset="0"/>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Trung tâm công nghệ thông tin và truyền thông</a:t>
            </a:r>
            <a:endParaRPr/>
          </a:p>
        </p:txBody>
      </p:sp>
      <p:sp>
        <p:nvSpPr>
          <p:cNvPr id="22" name="Google Shape;22;p21"/>
          <p:cNvSpPr txBox="1">
            <a:spLocks noGrp="1"/>
          </p:cNvSpPr>
          <p:nvPr>
            <p:ph type="subTitle" idx="1" hasCustomPrompt="1"/>
          </p:nvPr>
        </p:nvSpPr>
        <p:spPr>
          <a:xfrm>
            <a:off x="647700" y="3528942"/>
            <a:ext cx="4663888" cy="13335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300"/>
              </a:spcBef>
              <a:spcAft>
                <a:spcPts val="300"/>
              </a:spcAft>
              <a:buClr>
                <a:srgbClr val="B3C6E7"/>
              </a:buClr>
              <a:buSzPts val="2400"/>
              <a:buNone/>
              <a:defRPr sz="1800" baseline="0">
                <a:solidFill>
                  <a:srgbClr val="B3C6E7"/>
                </a:solidFill>
                <a:latin typeface="Arial"/>
                <a:ea typeface="Arial"/>
                <a:cs typeface="Arial"/>
                <a:sym typeface="Aria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r>
              <a:rPr lang="vi-VN"/>
              <a:t>Tên Giảng vien	:</a:t>
            </a:r>
          </a:p>
          <a:p>
            <a:r>
              <a:rPr lang="vi-VN"/>
              <a:t>Email		:</a:t>
            </a:r>
          </a:p>
          <a:p>
            <a:r>
              <a:rPr lang="vi-VN"/>
              <a:t>Điện thoại	:</a:t>
            </a:r>
            <a:endParaRPr/>
          </a:p>
        </p:txBody>
      </p:sp>
      <p:pic>
        <p:nvPicPr>
          <p:cNvPr id="23" name="Google Shape;23;p21"/>
          <p:cNvPicPr preferRelativeResize="0"/>
          <p:nvPr/>
        </p:nvPicPr>
        <p:blipFill rotWithShape="1">
          <a:blip r:embed="rId3">
            <a:alphaModFix/>
          </a:blip>
          <a:srcRect/>
          <a:stretch/>
        </p:blipFill>
        <p:spPr>
          <a:xfrm>
            <a:off x="3968327" y="260772"/>
            <a:ext cx="4255346" cy="1076421"/>
          </a:xfrm>
          <a:prstGeom prst="rect">
            <a:avLst/>
          </a:prstGeom>
          <a:noFill/>
          <a:ln>
            <a:noFill/>
          </a:ln>
        </p:spPr>
      </p:pic>
    </p:spTree>
    <p:extLst>
      <p:ext uri="{BB962C8B-B14F-4D97-AF65-F5344CB8AC3E}">
        <p14:creationId xmlns:p14="http://schemas.microsoft.com/office/powerpoint/2010/main" val="22816114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normAutofit/>
          </a:bodyPr>
          <a:lstStyle>
            <a:lvl1pPr algn="ctr">
              <a:defRPr sz="5000">
                <a:solidFill>
                  <a:schemeClr val="bg1"/>
                </a:solidFill>
              </a:defRPr>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r>
              <a:rPr lang="en-US"/>
              <a:t>10/2/22</a:t>
            </a:r>
            <a:endParaRPr lang="vi-VN"/>
          </a:p>
        </p:txBody>
      </p:sp>
      <p:sp>
        <p:nvSpPr>
          <p:cNvPr id="5" name="Footer Placeholder 4"/>
          <p:cNvSpPr>
            <a:spLocks noGrp="1"/>
          </p:cNvSpPr>
          <p:nvPr>
            <p:ph type="ftr" sz="quarter" idx="11"/>
          </p:nvPr>
        </p:nvSpPr>
        <p:spPr/>
        <p:txBody>
          <a:bodyPr/>
          <a:lstStyle/>
          <a:p>
            <a:r>
              <a:rPr lang="vi-VN"/>
              <a:t>Một số giao tiếp không dây trong mạng cảm biến</a:t>
            </a:r>
          </a:p>
        </p:txBody>
      </p:sp>
      <p:sp>
        <p:nvSpPr>
          <p:cNvPr id="6" name="Slide Number Placeholder 5"/>
          <p:cNvSpPr>
            <a:spLocks noGrp="1"/>
          </p:cNvSpPr>
          <p:nvPr>
            <p:ph type="sldNum" sz="quarter" idx="12"/>
          </p:nvPr>
        </p:nvSpPr>
        <p:spPr/>
        <p:txBody>
          <a:bodyPr/>
          <a:lstStyle/>
          <a:p>
            <a:fld id="{02951CC7-F445-4FFB-991E-A32BDD7C6F32}" type="slidenum">
              <a:rPr lang="vi-VN" smtClean="0"/>
              <a:t>‹#›</a:t>
            </a:fld>
            <a:endParaRPr lang="vi-VN"/>
          </a:p>
        </p:txBody>
      </p:sp>
    </p:spTree>
    <p:extLst>
      <p:ext uri="{BB962C8B-B14F-4D97-AF65-F5344CB8AC3E}">
        <p14:creationId xmlns:p14="http://schemas.microsoft.com/office/powerpoint/2010/main" val="38794490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r>
              <a:rPr lang="en-US"/>
              <a:t>10/2/22</a:t>
            </a:r>
            <a:endParaRPr lang="vi-VN"/>
          </a:p>
        </p:txBody>
      </p:sp>
      <p:sp>
        <p:nvSpPr>
          <p:cNvPr id="5" name="Footer Placeholder 4"/>
          <p:cNvSpPr>
            <a:spLocks noGrp="1"/>
          </p:cNvSpPr>
          <p:nvPr>
            <p:ph type="ftr" sz="quarter" idx="11"/>
          </p:nvPr>
        </p:nvSpPr>
        <p:spPr/>
        <p:txBody>
          <a:bodyPr/>
          <a:lstStyle/>
          <a:p>
            <a:r>
              <a:rPr lang="vi-VN"/>
              <a:t>Một số giao tiếp không dây trong mạng cảm biến</a:t>
            </a:r>
          </a:p>
        </p:txBody>
      </p:sp>
      <p:sp>
        <p:nvSpPr>
          <p:cNvPr id="6" name="Slide Number Placeholder 5"/>
          <p:cNvSpPr>
            <a:spLocks noGrp="1"/>
          </p:cNvSpPr>
          <p:nvPr>
            <p:ph type="sldNum" sz="quarter" idx="12"/>
          </p:nvPr>
        </p:nvSpPr>
        <p:spPr/>
        <p:txBody>
          <a:bodyPr/>
          <a:lstStyle/>
          <a:p>
            <a:fld id="{02951CC7-F445-4FFB-991E-A32BDD7C6F32}" type="slidenum">
              <a:rPr lang="vi-VN" smtClean="0"/>
              <a:t>‹#›</a:t>
            </a:fld>
            <a:endParaRPr lang="vi-VN"/>
          </a:p>
        </p:txBody>
      </p:sp>
    </p:spTree>
    <p:extLst>
      <p:ext uri="{BB962C8B-B14F-4D97-AF65-F5344CB8AC3E}">
        <p14:creationId xmlns:p14="http://schemas.microsoft.com/office/powerpoint/2010/main" val="21206694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292879"/>
            <a:ext cx="10515600" cy="2852737"/>
          </a:xfrm>
        </p:spPr>
        <p:txBody>
          <a:bodyPr anchor="b"/>
          <a:lstStyle>
            <a:lvl1pPr>
              <a:defRPr sz="6000"/>
            </a:lvl1pPr>
          </a:lstStyle>
          <a:p>
            <a:r>
              <a:rPr lang="en-US"/>
              <a:t>Click to edit Master title style</a:t>
            </a:r>
            <a:endParaRPr lang="vi-VN"/>
          </a:p>
        </p:txBody>
      </p:sp>
      <p:sp>
        <p:nvSpPr>
          <p:cNvPr id="3" name="Text Placeholder 2"/>
          <p:cNvSpPr>
            <a:spLocks noGrp="1"/>
          </p:cNvSpPr>
          <p:nvPr>
            <p:ph type="body" idx="1"/>
          </p:nvPr>
        </p:nvSpPr>
        <p:spPr>
          <a:xfrm>
            <a:off x="831850" y="4145616"/>
            <a:ext cx="10515600" cy="1139079"/>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r>
              <a:rPr lang="en-US"/>
              <a:t>10/2/22</a:t>
            </a:r>
            <a:endParaRPr lang="vi-VN"/>
          </a:p>
        </p:txBody>
      </p:sp>
      <p:sp>
        <p:nvSpPr>
          <p:cNvPr id="5" name="Footer Placeholder 4"/>
          <p:cNvSpPr>
            <a:spLocks noGrp="1"/>
          </p:cNvSpPr>
          <p:nvPr>
            <p:ph type="ftr" sz="quarter" idx="11"/>
          </p:nvPr>
        </p:nvSpPr>
        <p:spPr/>
        <p:txBody>
          <a:bodyPr/>
          <a:lstStyle/>
          <a:p>
            <a:r>
              <a:rPr lang="vi-VN"/>
              <a:t>Một số giao tiếp không dây trong mạng cảm biến</a:t>
            </a:r>
          </a:p>
        </p:txBody>
      </p:sp>
      <p:sp>
        <p:nvSpPr>
          <p:cNvPr id="6" name="Slide Number Placeholder 5"/>
          <p:cNvSpPr>
            <a:spLocks noGrp="1"/>
          </p:cNvSpPr>
          <p:nvPr>
            <p:ph type="sldNum" sz="quarter" idx="12"/>
          </p:nvPr>
        </p:nvSpPr>
        <p:spPr/>
        <p:txBody>
          <a:bodyPr/>
          <a:lstStyle/>
          <a:p>
            <a:fld id="{02951CC7-F445-4FFB-991E-A32BDD7C6F32}" type="slidenum">
              <a:rPr lang="vi-VN" smtClean="0"/>
              <a:t>‹#›</a:t>
            </a:fld>
            <a:endParaRPr lang="vi-VN"/>
          </a:p>
        </p:txBody>
      </p:sp>
    </p:spTree>
    <p:extLst>
      <p:ext uri="{BB962C8B-B14F-4D97-AF65-F5344CB8AC3E}">
        <p14:creationId xmlns:p14="http://schemas.microsoft.com/office/powerpoint/2010/main" val="5625698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38200" y="1220508"/>
            <a:ext cx="5181600" cy="406418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72200" y="1220508"/>
            <a:ext cx="5181600" cy="406418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r>
              <a:rPr lang="en-US"/>
              <a:t>10/2/22</a:t>
            </a:r>
            <a:endParaRPr lang="vi-VN"/>
          </a:p>
        </p:txBody>
      </p:sp>
      <p:sp>
        <p:nvSpPr>
          <p:cNvPr id="6" name="Footer Placeholder 5"/>
          <p:cNvSpPr>
            <a:spLocks noGrp="1"/>
          </p:cNvSpPr>
          <p:nvPr>
            <p:ph type="ftr" sz="quarter" idx="11"/>
          </p:nvPr>
        </p:nvSpPr>
        <p:spPr/>
        <p:txBody>
          <a:bodyPr/>
          <a:lstStyle/>
          <a:p>
            <a:r>
              <a:rPr lang="vi-VN"/>
              <a:t>Một số giao tiếp không dây trong mạng cảm biến</a:t>
            </a:r>
          </a:p>
        </p:txBody>
      </p:sp>
      <p:sp>
        <p:nvSpPr>
          <p:cNvPr id="7" name="Slide Number Placeholder 6"/>
          <p:cNvSpPr>
            <a:spLocks noGrp="1"/>
          </p:cNvSpPr>
          <p:nvPr>
            <p:ph type="sldNum" sz="quarter" idx="12"/>
          </p:nvPr>
        </p:nvSpPr>
        <p:spPr/>
        <p:txBody>
          <a:bodyPr/>
          <a:lstStyle/>
          <a:p>
            <a:fld id="{02951CC7-F445-4FFB-991E-A32BDD7C6F32}" type="slidenum">
              <a:rPr lang="vi-VN" smtClean="0"/>
              <a:t>‹#›</a:t>
            </a:fld>
            <a:endParaRPr lang="vi-VN"/>
          </a:p>
        </p:txBody>
      </p:sp>
    </p:spTree>
    <p:extLst>
      <p:ext uri="{BB962C8B-B14F-4D97-AF65-F5344CB8AC3E}">
        <p14:creationId xmlns:p14="http://schemas.microsoft.com/office/powerpoint/2010/main" val="29715916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63270" y="270996"/>
            <a:ext cx="10515600" cy="643404"/>
          </a:xfrm>
        </p:spPr>
        <p:txBody>
          <a:bodyPr/>
          <a:lstStyle/>
          <a:p>
            <a:r>
              <a:rPr lang="en-US"/>
              <a:t>Click to edit Master title style</a:t>
            </a:r>
            <a:endParaRPr lang="vi-VN"/>
          </a:p>
        </p:txBody>
      </p:sp>
      <p:sp>
        <p:nvSpPr>
          <p:cNvPr id="3" name="Text Placeholder 2"/>
          <p:cNvSpPr>
            <a:spLocks noGrp="1"/>
          </p:cNvSpPr>
          <p:nvPr>
            <p:ph type="body" idx="1"/>
          </p:nvPr>
        </p:nvSpPr>
        <p:spPr>
          <a:xfrm>
            <a:off x="839788" y="1170175"/>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1994087"/>
            <a:ext cx="5157787" cy="33981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72200" y="1170175"/>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1994087"/>
            <a:ext cx="5183188" cy="33981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r>
              <a:rPr lang="en-US"/>
              <a:t>10/2/22</a:t>
            </a:r>
            <a:endParaRPr lang="vi-VN"/>
          </a:p>
        </p:txBody>
      </p:sp>
      <p:sp>
        <p:nvSpPr>
          <p:cNvPr id="8" name="Footer Placeholder 7"/>
          <p:cNvSpPr>
            <a:spLocks noGrp="1"/>
          </p:cNvSpPr>
          <p:nvPr>
            <p:ph type="ftr" sz="quarter" idx="11"/>
          </p:nvPr>
        </p:nvSpPr>
        <p:spPr/>
        <p:txBody>
          <a:bodyPr/>
          <a:lstStyle/>
          <a:p>
            <a:r>
              <a:rPr lang="vi-VN"/>
              <a:t>Một số giao tiếp không dây trong mạng cảm biến</a:t>
            </a:r>
          </a:p>
        </p:txBody>
      </p:sp>
      <p:sp>
        <p:nvSpPr>
          <p:cNvPr id="9" name="Slide Number Placeholder 8"/>
          <p:cNvSpPr>
            <a:spLocks noGrp="1"/>
          </p:cNvSpPr>
          <p:nvPr>
            <p:ph type="sldNum" sz="quarter" idx="12"/>
          </p:nvPr>
        </p:nvSpPr>
        <p:spPr/>
        <p:txBody>
          <a:bodyPr/>
          <a:lstStyle/>
          <a:p>
            <a:fld id="{02951CC7-F445-4FFB-991E-A32BDD7C6F32}" type="slidenum">
              <a:rPr lang="vi-VN" smtClean="0"/>
              <a:t>‹#›</a:t>
            </a:fld>
            <a:endParaRPr lang="vi-VN"/>
          </a:p>
        </p:txBody>
      </p:sp>
    </p:spTree>
    <p:extLst>
      <p:ext uri="{BB962C8B-B14F-4D97-AF65-F5344CB8AC3E}">
        <p14:creationId xmlns:p14="http://schemas.microsoft.com/office/powerpoint/2010/main" val="18339281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r>
              <a:rPr lang="en-US"/>
              <a:t>10/2/22</a:t>
            </a:r>
            <a:endParaRPr lang="vi-VN"/>
          </a:p>
        </p:txBody>
      </p:sp>
      <p:sp>
        <p:nvSpPr>
          <p:cNvPr id="4" name="Footer Placeholder 3"/>
          <p:cNvSpPr>
            <a:spLocks noGrp="1"/>
          </p:cNvSpPr>
          <p:nvPr>
            <p:ph type="ftr" sz="quarter" idx="11"/>
          </p:nvPr>
        </p:nvSpPr>
        <p:spPr/>
        <p:txBody>
          <a:bodyPr/>
          <a:lstStyle/>
          <a:p>
            <a:r>
              <a:rPr lang="vi-VN"/>
              <a:t>Một số giao tiếp không dây trong mạng cảm biến</a:t>
            </a:r>
          </a:p>
        </p:txBody>
      </p:sp>
      <p:sp>
        <p:nvSpPr>
          <p:cNvPr id="5" name="Slide Number Placeholder 4"/>
          <p:cNvSpPr>
            <a:spLocks noGrp="1"/>
          </p:cNvSpPr>
          <p:nvPr>
            <p:ph type="sldNum" sz="quarter" idx="12"/>
          </p:nvPr>
        </p:nvSpPr>
        <p:spPr/>
        <p:txBody>
          <a:bodyPr/>
          <a:lstStyle/>
          <a:p>
            <a:fld id="{02951CC7-F445-4FFB-991E-A32BDD7C6F32}" type="slidenum">
              <a:rPr lang="vi-VN" smtClean="0"/>
              <a:t>‹#›</a:t>
            </a:fld>
            <a:endParaRPr lang="vi-VN"/>
          </a:p>
        </p:txBody>
      </p:sp>
    </p:spTree>
    <p:extLst>
      <p:ext uri="{BB962C8B-B14F-4D97-AF65-F5344CB8AC3E}">
        <p14:creationId xmlns:p14="http://schemas.microsoft.com/office/powerpoint/2010/main" val="20848194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10/2/22</a:t>
            </a:r>
            <a:endParaRPr lang="vi-VN"/>
          </a:p>
        </p:txBody>
      </p:sp>
      <p:sp>
        <p:nvSpPr>
          <p:cNvPr id="3" name="Footer Placeholder 2"/>
          <p:cNvSpPr>
            <a:spLocks noGrp="1"/>
          </p:cNvSpPr>
          <p:nvPr>
            <p:ph type="ftr" sz="quarter" idx="11"/>
          </p:nvPr>
        </p:nvSpPr>
        <p:spPr/>
        <p:txBody>
          <a:bodyPr/>
          <a:lstStyle/>
          <a:p>
            <a:r>
              <a:rPr lang="vi-VN"/>
              <a:t>Một số giao tiếp không dây trong mạng cảm biến</a:t>
            </a:r>
          </a:p>
        </p:txBody>
      </p:sp>
      <p:sp>
        <p:nvSpPr>
          <p:cNvPr id="4" name="Slide Number Placeholder 3"/>
          <p:cNvSpPr>
            <a:spLocks noGrp="1"/>
          </p:cNvSpPr>
          <p:nvPr>
            <p:ph type="sldNum" sz="quarter" idx="12"/>
          </p:nvPr>
        </p:nvSpPr>
        <p:spPr/>
        <p:txBody>
          <a:bodyPr/>
          <a:lstStyle/>
          <a:p>
            <a:fld id="{02951CC7-F445-4FFB-991E-A32BDD7C6F32}" type="slidenum">
              <a:rPr lang="vi-VN" smtClean="0"/>
              <a:t>‹#›</a:t>
            </a:fld>
            <a:endParaRPr lang="vi-VN"/>
          </a:p>
        </p:txBody>
      </p:sp>
    </p:spTree>
    <p:extLst>
      <p:ext uri="{BB962C8B-B14F-4D97-AF65-F5344CB8AC3E}">
        <p14:creationId xmlns:p14="http://schemas.microsoft.com/office/powerpoint/2010/main" val="31024636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1381779"/>
            <a:ext cx="3932237" cy="887506"/>
          </a:xfrm>
        </p:spPr>
        <p:txBody>
          <a:bodyPr anchor="b">
            <a:noAutofit/>
          </a:bodyPr>
          <a:lstStyle>
            <a:lvl1pPr>
              <a:defRPr sz="3000">
                <a:solidFill>
                  <a:schemeClr val="bg1"/>
                </a:solidFill>
              </a:defRPr>
            </a:lvl1pPr>
          </a:lstStyle>
          <a:p>
            <a:r>
              <a:rPr lang="en-US"/>
              <a:t>Click to edit Master title style</a:t>
            </a:r>
            <a:endParaRPr lang="vi-VN"/>
          </a:p>
        </p:txBody>
      </p:sp>
      <p:sp>
        <p:nvSpPr>
          <p:cNvPr id="3" name="Content Placeholder 2"/>
          <p:cNvSpPr>
            <a:spLocks noGrp="1"/>
          </p:cNvSpPr>
          <p:nvPr>
            <p:ph idx="1"/>
          </p:nvPr>
        </p:nvSpPr>
        <p:spPr>
          <a:xfrm>
            <a:off x="5183188" y="1381779"/>
            <a:ext cx="6172200" cy="391636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39788" y="2312894"/>
            <a:ext cx="3932237" cy="298524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r>
              <a:rPr lang="en-US"/>
              <a:t>10/2/22</a:t>
            </a:r>
            <a:endParaRPr lang="vi-VN"/>
          </a:p>
        </p:txBody>
      </p:sp>
      <p:sp>
        <p:nvSpPr>
          <p:cNvPr id="6" name="Footer Placeholder 5"/>
          <p:cNvSpPr>
            <a:spLocks noGrp="1"/>
          </p:cNvSpPr>
          <p:nvPr>
            <p:ph type="ftr" sz="quarter" idx="11"/>
          </p:nvPr>
        </p:nvSpPr>
        <p:spPr/>
        <p:txBody>
          <a:bodyPr/>
          <a:lstStyle/>
          <a:p>
            <a:r>
              <a:rPr lang="vi-VN"/>
              <a:t>Một số giao tiếp không dây trong mạng cảm biến</a:t>
            </a:r>
          </a:p>
        </p:txBody>
      </p:sp>
      <p:sp>
        <p:nvSpPr>
          <p:cNvPr id="7" name="Slide Number Placeholder 6"/>
          <p:cNvSpPr>
            <a:spLocks noGrp="1"/>
          </p:cNvSpPr>
          <p:nvPr>
            <p:ph type="sldNum" sz="quarter" idx="12"/>
          </p:nvPr>
        </p:nvSpPr>
        <p:spPr/>
        <p:txBody>
          <a:bodyPr/>
          <a:lstStyle/>
          <a:p>
            <a:fld id="{02951CC7-F445-4FFB-991E-A32BDD7C6F32}" type="slidenum">
              <a:rPr lang="vi-VN" smtClean="0"/>
              <a:t>‹#›</a:t>
            </a:fld>
            <a:endParaRPr lang="vi-VN"/>
          </a:p>
        </p:txBody>
      </p:sp>
    </p:spTree>
    <p:extLst>
      <p:ext uri="{BB962C8B-B14F-4D97-AF65-F5344CB8AC3E}">
        <p14:creationId xmlns:p14="http://schemas.microsoft.com/office/powerpoint/2010/main" val="31893277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60"/>
        <p:cNvGrpSpPr/>
        <p:nvPr/>
      </p:nvGrpSpPr>
      <p:grpSpPr>
        <a:xfrm>
          <a:off x="0" y="0"/>
          <a:ext cx="0" cy="0"/>
          <a:chOff x="0" y="0"/>
          <a:chExt cx="0" cy="0"/>
        </a:xfrm>
      </p:grpSpPr>
      <p:sp>
        <p:nvSpPr>
          <p:cNvPr id="61" name="Google Shape;61;p26"/>
          <p:cNvSpPr txBox="1">
            <a:spLocks noGrp="1"/>
          </p:cNvSpPr>
          <p:nvPr>
            <p:ph type="body" idx="1"/>
          </p:nvPr>
        </p:nvSpPr>
        <p:spPr>
          <a:xfrm>
            <a:off x="839788" y="1219199"/>
            <a:ext cx="5157787" cy="647699"/>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2" name="Google Shape;62;p26"/>
          <p:cNvSpPr txBox="1">
            <a:spLocks noGrp="1"/>
          </p:cNvSpPr>
          <p:nvPr>
            <p:ph type="body" idx="2"/>
          </p:nvPr>
        </p:nvSpPr>
        <p:spPr>
          <a:xfrm>
            <a:off x="839788" y="1966911"/>
            <a:ext cx="5157787" cy="385127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3" name="Google Shape;63;p26"/>
          <p:cNvSpPr txBox="1">
            <a:spLocks noGrp="1"/>
          </p:cNvSpPr>
          <p:nvPr>
            <p:ph type="body" idx="3"/>
          </p:nvPr>
        </p:nvSpPr>
        <p:spPr>
          <a:xfrm>
            <a:off x="6172200" y="1219199"/>
            <a:ext cx="5183188" cy="647699"/>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4" name="Google Shape;64;p26"/>
          <p:cNvSpPr txBox="1">
            <a:spLocks noGrp="1"/>
          </p:cNvSpPr>
          <p:nvPr>
            <p:ph type="body" idx="4"/>
          </p:nvPr>
        </p:nvSpPr>
        <p:spPr>
          <a:xfrm>
            <a:off x="6172200" y="1966911"/>
            <a:ext cx="5183188" cy="385127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5" name="Google Shape;65;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10/2/22</a:t>
            </a:r>
            <a:endParaRPr/>
          </a:p>
        </p:txBody>
      </p:sp>
      <p:sp>
        <p:nvSpPr>
          <p:cNvPr id="66" name="Google Shape;66;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vi-VN"/>
              <a:t>Một số giao tiếp không dây trong mạng cảm biến</a:t>
            </a:r>
            <a:endParaRPr/>
          </a:p>
        </p:txBody>
      </p:sp>
      <p:sp>
        <p:nvSpPr>
          <p:cNvPr id="67" name="Google Shape;67;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3000" b="1">
                <a:solidFill>
                  <a:srgbClr val="FF0000"/>
                </a:solidFill>
                <a:latin typeface="Calibri"/>
                <a:ea typeface="Calibri"/>
                <a:cs typeface="Calibri"/>
                <a:sym typeface="Calibri"/>
              </a:defRPr>
            </a:lvl1pPr>
            <a:lvl2pPr marL="0" lvl="1" indent="0" algn="r">
              <a:spcBef>
                <a:spcPts val="0"/>
              </a:spcBef>
              <a:buNone/>
              <a:defRPr sz="3000" b="1">
                <a:solidFill>
                  <a:srgbClr val="FF0000"/>
                </a:solidFill>
                <a:latin typeface="Calibri"/>
                <a:ea typeface="Calibri"/>
                <a:cs typeface="Calibri"/>
                <a:sym typeface="Calibri"/>
              </a:defRPr>
            </a:lvl2pPr>
            <a:lvl3pPr marL="0" lvl="2" indent="0" algn="r">
              <a:spcBef>
                <a:spcPts val="0"/>
              </a:spcBef>
              <a:buNone/>
              <a:defRPr sz="3000" b="1">
                <a:solidFill>
                  <a:srgbClr val="FF0000"/>
                </a:solidFill>
                <a:latin typeface="Calibri"/>
                <a:ea typeface="Calibri"/>
                <a:cs typeface="Calibri"/>
                <a:sym typeface="Calibri"/>
              </a:defRPr>
            </a:lvl3pPr>
            <a:lvl4pPr marL="0" lvl="3" indent="0" algn="r">
              <a:spcBef>
                <a:spcPts val="0"/>
              </a:spcBef>
              <a:buNone/>
              <a:defRPr sz="3000" b="1">
                <a:solidFill>
                  <a:srgbClr val="FF0000"/>
                </a:solidFill>
                <a:latin typeface="Calibri"/>
                <a:ea typeface="Calibri"/>
                <a:cs typeface="Calibri"/>
                <a:sym typeface="Calibri"/>
              </a:defRPr>
            </a:lvl4pPr>
            <a:lvl5pPr marL="0" lvl="4" indent="0" algn="r">
              <a:spcBef>
                <a:spcPts val="0"/>
              </a:spcBef>
              <a:buNone/>
              <a:defRPr sz="3000" b="1">
                <a:solidFill>
                  <a:srgbClr val="FF0000"/>
                </a:solidFill>
                <a:latin typeface="Calibri"/>
                <a:ea typeface="Calibri"/>
                <a:cs typeface="Calibri"/>
                <a:sym typeface="Calibri"/>
              </a:defRPr>
            </a:lvl5pPr>
            <a:lvl6pPr marL="0" lvl="5" indent="0" algn="r">
              <a:spcBef>
                <a:spcPts val="0"/>
              </a:spcBef>
              <a:buNone/>
              <a:defRPr sz="3000" b="1">
                <a:solidFill>
                  <a:srgbClr val="FF0000"/>
                </a:solidFill>
                <a:latin typeface="Calibri"/>
                <a:ea typeface="Calibri"/>
                <a:cs typeface="Calibri"/>
                <a:sym typeface="Calibri"/>
              </a:defRPr>
            </a:lvl6pPr>
            <a:lvl7pPr marL="0" lvl="6" indent="0" algn="r">
              <a:spcBef>
                <a:spcPts val="0"/>
              </a:spcBef>
              <a:buNone/>
              <a:defRPr sz="3000" b="1">
                <a:solidFill>
                  <a:srgbClr val="FF0000"/>
                </a:solidFill>
                <a:latin typeface="Calibri"/>
                <a:ea typeface="Calibri"/>
                <a:cs typeface="Calibri"/>
                <a:sym typeface="Calibri"/>
              </a:defRPr>
            </a:lvl7pPr>
            <a:lvl8pPr marL="0" lvl="7" indent="0" algn="r">
              <a:spcBef>
                <a:spcPts val="0"/>
              </a:spcBef>
              <a:buNone/>
              <a:defRPr sz="3000" b="1">
                <a:solidFill>
                  <a:srgbClr val="FF0000"/>
                </a:solidFill>
                <a:latin typeface="Calibri"/>
                <a:ea typeface="Calibri"/>
                <a:cs typeface="Calibri"/>
                <a:sym typeface="Calibri"/>
              </a:defRPr>
            </a:lvl8pPr>
            <a:lvl9pPr marL="0" lvl="8" indent="0" algn="r">
              <a:spcBef>
                <a:spcPts val="0"/>
              </a:spcBef>
              <a:buNone/>
              <a:defRPr sz="3000" b="1">
                <a:solidFill>
                  <a:srgbClr val="FF0000"/>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012" y="1344706"/>
            <a:ext cx="4140013" cy="995082"/>
          </a:xfrm>
        </p:spPr>
        <p:txBody>
          <a:bodyPr anchor="b"/>
          <a:lstStyle>
            <a:lvl1pPr>
              <a:defRPr sz="3200">
                <a:solidFill>
                  <a:schemeClr val="bg1"/>
                </a:solidFill>
              </a:defRPr>
            </a:lvl1pPr>
          </a:lstStyle>
          <a:p>
            <a:r>
              <a:rPr lang="en-US"/>
              <a:t>Click to edit Master title style</a:t>
            </a:r>
            <a:endParaRPr lang="vi-VN"/>
          </a:p>
        </p:txBody>
      </p:sp>
      <p:sp>
        <p:nvSpPr>
          <p:cNvPr id="3" name="Picture Placeholder 2"/>
          <p:cNvSpPr>
            <a:spLocks noGrp="1"/>
          </p:cNvSpPr>
          <p:nvPr>
            <p:ph type="pic" idx="1"/>
          </p:nvPr>
        </p:nvSpPr>
        <p:spPr>
          <a:xfrm>
            <a:off x="5183188" y="1344706"/>
            <a:ext cx="6273706" cy="400034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632012" y="2339788"/>
            <a:ext cx="4140013" cy="300526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r>
              <a:rPr lang="en-US"/>
              <a:t>10/2/22</a:t>
            </a:r>
            <a:endParaRPr lang="vi-VN"/>
          </a:p>
        </p:txBody>
      </p:sp>
      <p:sp>
        <p:nvSpPr>
          <p:cNvPr id="6" name="Footer Placeholder 5"/>
          <p:cNvSpPr>
            <a:spLocks noGrp="1"/>
          </p:cNvSpPr>
          <p:nvPr>
            <p:ph type="ftr" sz="quarter" idx="11"/>
          </p:nvPr>
        </p:nvSpPr>
        <p:spPr/>
        <p:txBody>
          <a:bodyPr/>
          <a:lstStyle/>
          <a:p>
            <a:r>
              <a:rPr lang="vi-VN"/>
              <a:t>Một số giao tiếp không dây trong mạng cảm biến</a:t>
            </a:r>
          </a:p>
        </p:txBody>
      </p:sp>
      <p:sp>
        <p:nvSpPr>
          <p:cNvPr id="7" name="Slide Number Placeholder 6"/>
          <p:cNvSpPr>
            <a:spLocks noGrp="1"/>
          </p:cNvSpPr>
          <p:nvPr>
            <p:ph type="sldNum" sz="quarter" idx="12"/>
          </p:nvPr>
        </p:nvSpPr>
        <p:spPr/>
        <p:txBody>
          <a:bodyPr/>
          <a:lstStyle/>
          <a:p>
            <a:fld id="{02951CC7-F445-4FFB-991E-A32BDD7C6F32}" type="slidenum">
              <a:rPr lang="vi-VN" smtClean="0"/>
              <a:t>‹#›</a:t>
            </a:fld>
            <a:endParaRPr lang="vi-VN"/>
          </a:p>
        </p:txBody>
      </p:sp>
    </p:spTree>
    <p:extLst>
      <p:ext uri="{BB962C8B-B14F-4D97-AF65-F5344CB8AC3E}">
        <p14:creationId xmlns:p14="http://schemas.microsoft.com/office/powerpoint/2010/main" val="26883208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r>
              <a:rPr lang="en-US"/>
              <a:t>10/2/22</a:t>
            </a:r>
            <a:endParaRPr lang="vi-VN"/>
          </a:p>
        </p:txBody>
      </p:sp>
      <p:sp>
        <p:nvSpPr>
          <p:cNvPr id="5" name="Footer Placeholder 4"/>
          <p:cNvSpPr>
            <a:spLocks noGrp="1"/>
          </p:cNvSpPr>
          <p:nvPr>
            <p:ph type="ftr" sz="quarter" idx="11"/>
          </p:nvPr>
        </p:nvSpPr>
        <p:spPr/>
        <p:txBody>
          <a:bodyPr/>
          <a:lstStyle/>
          <a:p>
            <a:r>
              <a:rPr lang="vi-VN"/>
              <a:t>Một số giao tiếp không dây trong mạng cảm biến</a:t>
            </a:r>
          </a:p>
        </p:txBody>
      </p:sp>
      <p:sp>
        <p:nvSpPr>
          <p:cNvPr id="6" name="Slide Number Placeholder 5"/>
          <p:cNvSpPr>
            <a:spLocks noGrp="1"/>
          </p:cNvSpPr>
          <p:nvPr>
            <p:ph type="sldNum" sz="quarter" idx="12"/>
          </p:nvPr>
        </p:nvSpPr>
        <p:spPr/>
        <p:txBody>
          <a:bodyPr/>
          <a:lstStyle/>
          <a:p>
            <a:fld id="{02951CC7-F445-4FFB-991E-A32BDD7C6F32}" type="slidenum">
              <a:rPr lang="vi-VN" smtClean="0"/>
              <a:t>‹#›</a:t>
            </a:fld>
            <a:endParaRPr lang="vi-VN"/>
          </a:p>
        </p:txBody>
      </p:sp>
    </p:spTree>
    <p:extLst>
      <p:ext uri="{BB962C8B-B14F-4D97-AF65-F5344CB8AC3E}">
        <p14:creationId xmlns:p14="http://schemas.microsoft.com/office/powerpoint/2010/main" val="36625009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1290917"/>
            <a:ext cx="2628900" cy="3939989"/>
          </a:xfrm>
        </p:spPr>
        <p:txBody>
          <a:bodyPr vert="eaVert"/>
          <a:lstStyle>
            <a:lvl1pPr>
              <a:defRPr>
                <a:solidFill>
                  <a:schemeClr val="bg1"/>
                </a:solidFill>
              </a:defRPr>
            </a:lvl1pPr>
          </a:lstStyle>
          <a:p>
            <a:r>
              <a:rPr lang="en-US"/>
              <a:t>Click to edit Master title style</a:t>
            </a:r>
            <a:endParaRPr lang="vi-VN"/>
          </a:p>
        </p:txBody>
      </p:sp>
      <p:sp>
        <p:nvSpPr>
          <p:cNvPr id="3" name="Vertical Text Placeholder 2"/>
          <p:cNvSpPr>
            <a:spLocks noGrp="1"/>
          </p:cNvSpPr>
          <p:nvPr>
            <p:ph type="body" orient="vert" idx="1"/>
          </p:nvPr>
        </p:nvSpPr>
        <p:spPr>
          <a:xfrm>
            <a:off x="838200" y="1290917"/>
            <a:ext cx="7734300" cy="39399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r>
              <a:rPr lang="en-US"/>
              <a:t>10/2/22</a:t>
            </a:r>
            <a:endParaRPr lang="vi-VN"/>
          </a:p>
        </p:txBody>
      </p:sp>
      <p:sp>
        <p:nvSpPr>
          <p:cNvPr id="5" name="Footer Placeholder 4"/>
          <p:cNvSpPr>
            <a:spLocks noGrp="1"/>
          </p:cNvSpPr>
          <p:nvPr>
            <p:ph type="ftr" sz="quarter" idx="11"/>
          </p:nvPr>
        </p:nvSpPr>
        <p:spPr/>
        <p:txBody>
          <a:bodyPr/>
          <a:lstStyle/>
          <a:p>
            <a:r>
              <a:rPr lang="vi-VN"/>
              <a:t>Một số giao tiếp không dây trong mạng cảm biến</a:t>
            </a:r>
          </a:p>
        </p:txBody>
      </p:sp>
      <p:sp>
        <p:nvSpPr>
          <p:cNvPr id="6" name="Slide Number Placeholder 5"/>
          <p:cNvSpPr>
            <a:spLocks noGrp="1"/>
          </p:cNvSpPr>
          <p:nvPr>
            <p:ph type="sldNum" sz="quarter" idx="12"/>
          </p:nvPr>
        </p:nvSpPr>
        <p:spPr/>
        <p:txBody>
          <a:bodyPr/>
          <a:lstStyle/>
          <a:p>
            <a:fld id="{02951CC7-F445-4FFB-991E-A32BDD7C6F32}" type="slidenum">
              <a:rPr lang="vi-VN" smtClean="0"/>
              <a:t>‹#›</a:t>
            </a:fld>
            <a:endParaRPr lang="vi-VN"/>
          </a:p>
        </p:txBody>
      </p:sp>
    </p:spTree>
    <p:extLst>
      <p:ext uri="{BB962C8B-B14F-4D97-AF65-F5344CB8AC3E}">
        <p14:creationId xmlns:p14="http://schemas.microsoft.com/office/powerpoint/2010/main" val="19213843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68"/>
        <p:cNvGrpSpPr/>
        <p:nvPr/>
      </p:nvGrpSpPr>
      <p:grpSpPr>
        <a:xfrm>
          <a:off x="0" y="0"/>
          <a:ext cx="0" cy="0"/>
          <a:chOff x="0" y="0"/>
          <a:chExt cx="0" cy="0"/>
        </a:xfrm>
      </p:grpSpPr>
      <p:sp>
        <p:nvSpPr>
          <p:cNvPr id="69" name="Google Shape;69;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10/2/22</a:t>
            </a:r>
            <a:endParaRPr/>
          </a:p>
        </p:txBody>
      </p:sp>
      <p:sp>
        <p:nvSpPr>
          <p:cNvPr id="70" name="Google Shape;70;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vi-VN"/>
              <a:t>Một số giao tiếp không dây trong mạng cảm biến</a:t>
            </a:r>
            <a:endParaRPr/>
          </a:p>
        </p:txBody>
      </p:sp>
      <p:sp>
        <p:nvSpPr>
          <p:cNvPr id="71" name="Google Shape;71;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3000" b="1">
                <a:solidFill>
                  <a:srgbClr val="FF0000"/>
                </a:solidFill>
                <a:latin typeface="Calibri"/>
                <a:ea typeface="Calibri"/>
                <a:cs typeface="Calibri"/>
                <a:sym typeface="Calibri"/>
              </a:defRPr>
            </a:lvl1pPr>
            <a:lvl2pPr marL="0" lvl="1" indent="0" algn="r">
              <a:spcBef>
                <a:spcPts val="0"/>
              </a:spcBef>
              <a:buNone/>
              <a:defRPr sz="3000" b="1">
                <a:solidFill>
                  <a:srgbClr val="FF0000"/>
                </a:solidFill>
                <a:latin typeface="Calibri"/>
                <a:ea typeface="Calibri"/>
                <a:cs typeface="Calibri"/>
                <a:sym typeface="Calibri"/>
              </a:defRPr>
            </a:lvl2pPr>
            <a:lvl3pPr marL="0" lvl="2" indent="0" algn="r">
              <a:spcBef>
                <a:spcPts val="0"/>
              </a:spcBef>
              <a:buNone/>
              <a:defRPr sz="3000" b="1">
                <a:solidFill>
                  <a:srgbClr val="FF0000"/>
                </a:solidFill>
                <a:latin typeface="Calibri"/>
                <a:ea typeface="Calibri"/>
                <a:cs typeface="Calibri"/>
                <a:sym typeface="Calibri"/>
              </a:defRPr>
            </a:lvl3pPr>
            <a:lvl4pPr marL="0" lvl="3" indent="0" algn="r">
              <a:spcBef>
                <a:spcPts val="0"/>
              </a:spcBef>
              <a:buNone/>
              <a:defRPr sz="3000" b="1">
                <a:solidFill>
                  <a:srgbClr val="FF0000"/>
                </a:solidFill>
                <a:latin typeface="Calibri"/>
                <a:ea typeface="Calibri"/>
                <a:cs typeface="Calibri"/>
                <a:sym typeface="Calibri"/>
              </a:defRPr>
            </a:lvl4pPr>
            <a:lvl5pPr marL="0" lvl="4" indent="0" algn="r">
              <a:spcBef>
                <a:spcPts val="0"/>
              </a:spcBef>
              <a:buNone/>
              <a:defRPr sz="3000" b="1">
                <a:solidFill>
                  <a:srgbClr val="FF0000"/>
                </a:solidFill>
                <a:latin typeface="Calibri"/>
                <a:ea typeface="Calibri"/>
                <a:cs typeface="Calibri"/>
                <a:sym typeface="Calibri"/>
              </a:defRPr>
            </a:lvl5pPr>
            <a:lvl6pPr marL="0" lvl="5" indent="0" algn="r">
              <a:spcBef>
                <a:spcPts val="0"/>
              </a:spcBef>
              <a:buNone/>
              <a:defRPr sz="3000" b="1">
                <a:solidFill>
                  <a:srgbClr val="FF0000"/>
                </a:solidFill>
                <a:latin typeface="Calibri"/>
                <a:ea typeface="Calibri"/>
                <a:cs typeface="Calibri"/>
                <a:sym typeface="Calibri"/>
              </a:defRPr>
            </a:lvl6pPr>
            <a:lvl7pPr marL="0" lvl="6" indent="0" algn="r">
              <a:spcBef>
                <a:spcPts val="0"/>
              </a:spcBef>
              <a:buNone/>
              <a:defRPr sz="3000" b="1">
                <a:solidFill>
                  <a:srgbClr val="FF0000"/>
                </a:solidFill>
                <a:latin typeface="Calibri"/>
                <a:ea typeface="Calibri"/>
                <a:cs typeface="Calibri"/>
                <a:sym typeface="Calibri"/>
              </a:defRPr>
            </a:lvl7pPr>
            <a:lvl8pPr marL="0" lvl="7" indent="0" algn="r">
              <a:spcBef>
                <a:spcPts val="0"/>
              </a:spcBef>
              <a:buNone/>
              <a:defRPr sz="3000" b="1">
                <a:solidFill>
                  <a:srgbClr val="FF0000"/>
                </a:solidFill>
                <a:latin typeface="Calibri"/>
                <a:ea typeface="Calibri"/>
                <a:cs typeface="Calibri"/>
                <a:sym typeface="Calibri"/>
              </a:defRPr>
            </a:lvl8pPr>
            <a:lvl9pPr marL="0" lvl="8" indent="0" algn="r">
              <a:spcBef>
                <a:spcPts val="0"/>
              </a:spcBef>
              <a:buNone/>
              <a:defRPr sz="3000" b="1">
                <a:solidFill>
                  <a:srgbClr val="FF0000"/>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72" name="Google Shape;72;p27"/>
          <p:cNvSpPr txBox="1">
            <a:spLocks noGrp="1"/>
          </p:cNvSpPr>
          <p:nvPr>
            <p:ph type="title"/>
          </p:nvPr>
        </p:nvSpPr>
        <p:spPr>
          <a:xfrm>
            <a:off x="628650" y="238125"/>
            <a:ext cx="10931978" cy="69532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73"/>
        <p:cNvGrpSpPr/>
        <p:nvPr/>
      </p:nvGrpSpPr>
      <p:grpSpPr>
        <a:xfrm>
          <a:off x="0" y="0"/>
          <a:ext cx="0" cy="0"/>
          <a:chOff x="0" y="0"/>
          <a:chExt cx="0" cy="0"/>
        </a:xfrm>
      </p:grpSpPr>
      <p:sp>
        <p:nvSpPr>
          <p:cNvPr id="74" name="Google Shape;74;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10/2/22</a:t>
            </a:r>
            <a:endParaRPr/>
          </a:p>
        </p:txBody>
      </p:sp>
      <p:sp>
        <p:nvSpPr>
          <p:cNvPr id="75" name="Google Shape;75;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vi-VN"/>
              <a:t>Một số giao tiếp không dây trong mạng cảm biến</a:t>
            </a:r>
            <a:endParaRPr/>
          </a:p>
        </p:txBody>
      </p:sp>
      <p:sp>
        <p:nvSpPr>
          <p:cNvPr id="76" name="Google Shape;76;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3000" b="1">
                <a:solidFill>
                  <a:srgbClr val="FF0000"/>
                </a:solidFill>
                <a:latin typeface="Calibri"/>
                <a:ea typeface="Calibri"/>
                <a:cs typeface="Calibri"/>
                <a:sym typeface="Calibri"/>
              </a:defRPr>
            </a:lvl1pPr>
            <a:lvl2pPr marL="0" lvl="1" indent="0" algn="r">
              <a:spcBef>
                <a:spcPts val="0"/>
              </a:spcBef>
              <a:buNone/>
              <a:defRPr sz="3000" b="1">
                <a:solidFill>
                  <a:srgbClr val="FF0000"/>
                </a:solidFill>
                <a:latin typeface="Calibri"/>
                <a:ea typeface="Calibri"/>
                <a:cs typeface="Calibri"/>
                <a:sym typeface="Calibri"/>
              </a:defRPr>
            </a:lvl2pPr>
            <a:lvl3pPr marL="0" lvl="2" indent="0" algn="r">
              <a:spcBef>
                <a:spcPts val="0"/>
              </a:spcBef>
              <a:buNone/>
              <a:defRPr sz="3000" b="1">
                <a:solidFill>
                  <a:srgbClr val="FF0000"/>
                </a:solidFill>
                <a:latin typeface="Calibri"/>
                <a:ea typeface="Calibri"/>
                <a:cs typeface="Calibri"/>
                <a:sym typeface="Calibri"/>
              </a:defRPr>
            </a:lvl3pPr>
            <a:lvl4pPr marL="0" lvl="3" indent="0" algn="r">
              <a:spcBef>
                <a:spcPts val="0"/>
              </a:spcBef>
              <a:buNone/>
              <a:defRPr sz="3000" b="1">
                <a:solidFill>
                  <a:srgbClr val="FF0000"/>
                </a:solidFill>
                <a:latin typeface="Calibri"/>
                <a:ea typeface="Calibri"/>
                <a:cs typeface="Calibri"/>
                <a:sym typeface="Calibri"/>
              </a:defRPr>
            </a:lvl4pPr>
            <a:lvl5pPr marL="0" lvl="4" indent="0" algn="r">
              <a:spcBef>
                <a:spcPts val="0"/>
              </a:spcBef>
              <a:buNone/>
              <a:defRPr sz="3000" b="1">
                <a:solidFill>
                  <a:srgbClr val="FF0000"/>
                </a:solidFill>
                <a:latin typeface="Calibri"/>
                <a:ea typeface="Calibri"/>
                <a:cs typeface="Calibri"/>
                <a:sym typeface="Calibri"/>
              </a:defRPr>
            </a:lvl5pPr>
            <a:lvl6pPr marL="0" lvl="5" indent="0" algn="r">
              <a:spcBef>
                <a:spcPts val="0"/>
              </a:spcBef>
              <a:buNone/>
              <a:defRPr sz="3000" b="1">
                <a:solidFill>
                  <a:srgbClr val="FF0000"/>
                </a:solidFill>
                <a:latin typeface="Calibri"/>
                <a:ea typeface="Calibri"/>
                <a:cs typeface="Calibri"/>
                <a:sym typeface="Calibri"/>
              </a:defRPr>
            </a:lvl6pPr>
            <a:lvl7pPr marL="0" lvl="6" indent="0" algn="r">
              <a:spcBef>
                <a:spcPts val="0"/>
              </a:spcBef>
              <a:buNone/>
              <a:defRPr sz="3000" b="1">
                <a:solidFill>
                  <a:srgbClr val="FF0000"/>
                </a:solidFill>
                <a:latin typeface="Calibri"/>
                <a:ea typeface="Calibri"/>
                <a:cs typeface="Calibri"/>
                <a:sym typeface="Calibri"/>
              </a:defRPr>
            </a:lvl7pPr>
            <a:lvl8pPr marL="0" lvl="7" indent="0" algn="r">
              <a:spcBef>
                <a:spcPts val="0"/>
              </a:spcBef>
              <a:buNone/>
              <a:defRPr sz="3000" b="1">
                <a:solidFill>
                  <a:srgbClr val="FF0000"/>
                </a:solidFill>
                <a:latin typeface="Calibri"/>
                <a:ea typeface="Calibri"/>
                <a:cs typeface="Calibri"/>
                <a:sym typeface="Calibri"/>
              </a:defRPr>
            </a:lvl8pPr>
            <a:lvl9pPr marL="0" lvl="8" indent="0" algn="r">
              <a:spcBef>
                <a:spcPts val="0"/>
              </a:spcBef>
              <a:buNone/>
              <a:defRPr sz="3000" b="1">
                <a:solidFill>
                  <a:srgbClr val="FF0000"/>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77" name="Google Shape;77;p28"/>
          <p:cNvSpPr txBox="1">
            <a:spLocks noGrp="1"/>
          </p:cNvSpPr>
          <p:nvPr>
            <p:ph type="title"/>
          </p:nvPr>
        </p:nvSpPr>
        <p:spPr>
          <a:xfrm>
            <a:off x="628650" y="238125"/>
            <a:ext cx="10931978" cy="69532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8"/>
        <p:cNvGrpSpPr/>
        <p:nvPr/>
      </p:nvGrpSpPr>
      <p:grpSpPr>
        <a:xfrm>
          <a:off x="0" y="0"/>
          <a:ext cx="0" cy="0"/>
          <a:chOff x="0" y="0"/>
          <a:chExt cx="0" cy="0"/>
        </a:xfrm>
      </p:grpSpPr>
      <p:sp>
        <p:nvSpPr>
          <p:cNvPr id="79" name="Google Shape;79;p29"/>
          <p:cNvSpPr txBox="1">
            <a:spLocks noGrp="1"/>
          </p:cNvSpPr>
          <p:nvPr>
            <p:ph type="title"/>
          </p:nvPr>
        </p:nvSpPr>
        <p:spPr>
          <a:xfrm>
            <a:off x="839788" y="1257300"/>
            <a:ext cx="3932237" cy="90487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9"/>
          <p:cNvSpPr txBox="1">
            <a:spLocks noGrp="1"/>
          </p:cNvSpPr>
          <p:nvPr>
            <p:ph type="body" idx="1"/>
          </p:nvPr>
        </p:nvSpPr>
        <p:spPr>
          <a:xfrm>
            <a:off x="5183188" y="1257300"/>
            <a:ext cx="6172200" cy="4603750"/>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81" name="Google Shape;81;p29"/>
          <p:cNvSpPr txBox="1">
            <a:spLocks noGrp="1"/>
          </p:cNvSpPr>
          <p:nvPr>
            <p:ph type="body" idx="2"/>
          </p:nvPr>
        </p:nvSpPr>
        <p:spPr>
          <a:xfrm>
            <a:off x="839788" y="2266950"/>
            <a:ext cx="3932237" cy="360203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2" name="Google Shape;82;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10/2/22</a:t>
            </a:r>
            <a:endParaRPr/>
          </a:p>
        </p:txBody>
      </p:sp>
      <p:sp>
        <p:nvSpPr>
          <p:cNvPr id="83" name="Google Shape;83;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vi-VN"/>
              <a:t>Một số giao tiếp không dây trong mạng cảm biến</a:t>
            </a:r>
            <a:endParaRPr/>
          </a:p>
        </p:txBody>
      </p:sp>
      <p:sp>
        <p:nvSpPr>
          <p:cNvPr id="84" name="Google Shape;84;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3000" b="1">
                <a:solidFill>
                  <a:srgbClr val="FF0000"/>
                </a:solidFill>
                <a:latin typeface="Calibri"/>
                <a:ea typeface="Calibri"/>
                <a:cs typeface="Calibri"/>
                <a:sym typeface="Calibri"/>
              </a:defRPr>
            </a:lvl1pPr>
            <a:lvl2pPr marL="0" lvl="1" indent="0" algn="r">
              <a:spcBef>
                <a:spcPts val="0"/>
              </a:spcBef>
              <a:buNone/>
              <a:defRPr sz="3000" b="1">
                <a:solidFill>
                  <a:srgbClr val="FF0000"/>
                </a:solidFill>
                <a:latin typeface="Calibri"/>
                <a:ea typeface="Calibri"/>
                <a:cs typeface="Calibri"/>
                <a:sym typeface="Calibri"/>
              </a:defRPr>
            </a:lvl2pPr>
            <a:lvl3pPr marL="0" lvl="2" indent="0" algn="r">
              <a:spcBef>
                <a:spcPts val="0"/>
              </a:spcBef>
              <a:buNone/>
              <a:defRPr sz="3000" b="1">
                <a:solidFill>
                  <a:srgbClr val="FF0000"/>
                </a:solidFill>
                <a:latin typeface="Calibri"/>
                <a:ea typeface="Calibri"/>
                <a:cs typeface="Calibri"/>
                <a:sym typeface="Calibri"/>
              </a:defRPr>
            </a:lvl3pPr>
            <a:lvl4pPr marL="0" lvl="3" indent="0" algn="r">
              <a:spcBef>
                <a:spcPts val="0"/>
              </a:spcBef>
              <a:buNone/>
              <a:defRPr sz="3000" b="1">
                <a:solidFill>
                  <a:srgbClr val="FF0000"/>
                </a:solidFill>
                <a:latin typeface="Calibri"/>
                <a:ea typeface="Calibri"/>
                <a:cs typeface="Calibri"/>
                <a:sym typeface="Calibri"/>
              </a:defRPr>
            </a:lvl4pPr>
            <a:lvl5pPr marL="0" lvl="4" indent="0" algn="r">
              <a:spcBef>
                <a:spcPts val="0"/>
              </a:spcBef>
              <a:buNone/>
              <a:defRPr sz="3000" b="1">
                <a:solidFill>
                  <a:srgbClr val="FF0000"/>
                </a:solidFill>
                <a:latin typeface="Calibri"/>
                <a:ea typeface="Calibri"/>
                <a:cs typeface="Calibri"/>
                <a:sym typeface="Calibri"/>
              </a:defRPr>
            </a:lvl5pPr>
            <a:lvl6pPr marL="0" lvl="5" indent="0" algn="r">
              <a:spcBef>
                <a:spcPts val="0"/>
              </a:spcBef>
              <a:buNone/>
              <a:defRPr sz="3000" b="1">
                <a:solidFill>
                  <a:srgbClr val="FF0000"/>
                </a:solidFill>
                <a:latin typeface="Calibri"/>
                <a:ea typeface="Calibri"/>
                <a:cs typeface="Calibri"/>
                <a:sym typeface="Calibri"/>
              </a:defRPr>
            </a:lvl6pPr>
            <a:lvl7pPr marL="0" lvl="6" indent="0" algn="r">
              <a:spcBef>
                <a:spcPts val="0"/>
              </a:spcBef>
              <a:buNone/>
              <a:defRPr sz="3000" b="1">
                <a:solidFill>
                  <a:srgbClr val="FF0000"/>
                </a:solidFill>
                <a:latin typeface="Calibri"/>
                <a:ea typeface="Calibri"/>
                <a:cs typeface="Calibri"/>
                <a:sym typeface="Calibri"/>
              </a:defRPr>
            </a:lvl7pPr>
            <a:lvl8pPr marL="0" lvl="7" indent="0" algn="r">
              <a:spcBef>
                <a:spcPts val="0"/>
              </a:spcBef>
              <a:buNone/>
              <a:defRPr sz="3000" b="1">
                <a:solidFill>
                  <a:srgbClr val="FF0000"/>
                </a:solidFill>
                <a:latin typeface="Calibri"/>
                <a:ea typeface="Calibri"/>
                <a:cs typeface="Calibri"/>
                <a:sym typeface="Calibri"/>
              </a:defRPr>
            </a:lvl8pPr>
            <a:lvl9pPr marL="0" lvl="8" indent="0" algn="r">
              <a:spcBef>
                <a:spcPts val="0"/>
              </a:spcBef>
              <a:buNone/>
              <a:defRPr sz="3000" b="1">
                <a:solidFill>
                  <a:srgbClr val="FF0000"/>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5"/>
        <p:cNvGrpSpPr/>
        <p:nvPr/>
      </p:nvGrpSpPr>
      <p:grpSpPr>
        <a:xfrm>
          <a:off x="0" y="0"/>
          <a:ext cx="0" cy="0"/>
          <a:chOff x="0" y="0"/>
          <a:chExt cx="0" cy="0"/>
        </a:xfrm>
      </p:grpSpPr>
      <p:sp>
        <p:nvSpPr>
          <p:cNvPr id="86" name="Google Shape;86;p30"/>
          <p:cNvSpPr txBox="1">
            <a:spLocks noGrp="1"/>
          </p:cNvSpPr>
          <p:nvPr>
            <p:ph type="title"/>
          </p:nvPr>
        </p:nvSpPr>
        <p:spPr>
          <a:xfrm>
            <a:off x="839788" y="1200150"/>
            <a:ext cx="3932237" cy="857249"/>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7" name="Google Shape;87;p30"/>
          <p:cNvSpPr>
            <a:spLocks noGrp="1"/>
          </p:cNvSpPr>
          <p:nvPr>
            <p:ph type="pic" idx="2"/>
          </p:nvPr>
        </p:nvSpPr>
        <p:spPr>
          <a:xfrm>
            <a:off x="5183188" y="1200150"/>
            <a:ext cx="6172200" cy="4660900"/>
          </a:xfrm>
          <a:prstGeom prst="rect">
            <a:avLst/>
          </a:prstGeom>
          <a:noFill/>
          <a:ln>
            <a:noFill/>
          </a:ln>
        </p:spPr>
      </p:sp>
      <p:sp>
        <p:nvSpPr>
          <p:cNvPr id="88" name="Google Shape;88;p30"/>
          <p:cNvSpPr txBox="1">
            <a:spLocks noGrp="1"/>
          </p:cNvSpPr>
          <p:nvPr>
            <p:ph type="body" idx="1"/>
          </p:nvPr>
        </p:nvSpPr>
        <p:spPr>
          <a:xfrm>
            <a:off x="839788" y="2150918"/>
            <a:ext cx="3932237" cy="371807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9" name="Google Shape;89;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10/2/22</a:t>
            </a:r>
            <a:endParaRPr/>
          </a:p>
        </p:txBody>
      </p:sp>
      <p:sp>
        <p:nvSpPr>
          <p:cNvPr id="90" name="Google Shape;90;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vi-VN"/>
              <a:t>Một số giao tiếp không dây trong mạng cảm biến</a:t>
            </a:r>
            <a:endParaRPr/>
          </a:p>
        </p:txBody>
      </p:sp>
      <p:sp>
        <p:nvSpPr>
          <p:cNvPr id="91" name="Google Shape;91;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3000" b="1">
                <a:solidFill>
                  <a:srgbClr val="FF0000"/>
                </a:solidFill>
                <a:latin typeface="Calibri"/>
                <a:ea typeface="Calibri"/>
                <a:cs typeface="Calibri"/>
                <a:sym typeface="Calibri"/>
              </a:defRPr>
            </a:lvl1pPr>
            <a:lvl2pPr marL="0" lvl="1" indent="0" algn="r">
              <a:spcBef>
                <a:spcPts val="0"/>
              </a:spcBef>
              <a:buNone/>
              <a:defRPr sz="3000" b="1">
                <a:solidFill>
                  <a:srgbClr val="FF0000"/>
                </a:solidFill>
                <a:latin typeface="Calibri"/>
                <a:ea typeface="Calibri"/>
                <a:cs typeface="Calibri"/>
                <a:sym typeface="Calibri"/>
              </a:defRPr>
            </a:lvl2pPr>
            <a:lvl3pPr marL="0" lvl="2" indent="0" algn="r">
              <a:spcBef>
                <a:spcPts val="0"/>
              </a:spcBef>
              <a:buNone/>
              <a:defRPr sz="3000" b="1">
                <a:solidFill>
                  <a:srgbClr val="FF0000"/>
                </a:solidFill>
                <a:latin typeface="Calibri"/>
                <a:ea typeface="Calibri"/>
                <a:cs typeface="Calibri"/>
                <a:sym typeface="Calibri"/>
              </a:defRPr>
            </a:lvl3pPr>
            <a:lvl4pPr marL="0" lvl="3" indent="0" algn="r">
              <a:spcBef>
                <a:spcPts val="0"/>
              </a:spcBef>
              <a:buNone/>
              <a:defRPr sz="3000" b="1">
                <a:solidFill>
                  <a:srgbClr val="FF0000"/>
                </a:solidFill>
                <a:latin typeface="Calibri"/>
                <a:ea typeface="Calibri"/>
                <a:cs typeface="Calibri"/>
                <a:sym typeface="Calibri"/>
              </a:defRPr>
            </a:lvl4pPr>
            <a:lvl5pPr marL="0" lvl="4" indent="0" algn="r">
              <a:spcBef>
                <a:spcPts val="0"/>
              </a:spcBef>
              <a:buNone/>
              <a:defRPr sz="3000" b="1">
                <a:solidFill>
                  <a:srgbClr val="FF0000"/>
                </a:solidFill>
                <a:latin typeface="Calibri"/>
                <a:ea typeface="Calibri"/>
                <a:cs typeface="Calibri"/>
                <a:sym typeface="Calibri"/>
              </a:defRPr>
            </a:lvl5pPr>
            <a:lvl6pPr marL="0" lvl="5" indent="0" algn="r">
              <a:spcBef>
                <a:spcPts val="0"/>
              </a:spcBef>
              <a:buNone/>
              <a:defRPr sz="3000" b="1">
                <a:solidFill>
                  <a:srgbClr val="FF0000"/>
                </a:solidFill>
                <a:latin typeface="Calibri"/>
                <a:ea typeface="Calibri"/>
                <a:cs typeface="Calibri"/>
                <a:sym typeface="Calibri"/>
              </a:defRPr>
            </a:lvl6pPr>
            <a:lvl7pPr marL="0" lvl="6" indent="0" algn="r">
              <a:spcBef>
                <a:spcPts val="0"/>
              </a:spcBef>
              <a:buNone/>
              <a:defRPr sz="3000" b="1">
                <a:solidFill>
                  <a:srgbClr val="FF0000"/>
                </a:solidFill>
                <a:latin typeface="Calibri"/>
                <a:ea typeface="Calibri"/>
                <a:cs typeface="Calibri"/>
                <a:sym typeface="Calibri"/>
              </a:defRPr>
            </a:lvl7pPr>
            <a:lvl8pPr marL="0" lvl="7" indent="0" algn="r">
              <a:spcBef>
                <a:spcPts val="0"/>
              </a:spcBef>
              <a:buNone/>
              <a:defRPr sz="3000" b="1">
                <a:solidFill>
                  <a:srgbClr val="FF0000"/>
                </a:solidFill>
                <a:latin typeface="Calibri"/>
                <a:ea typeface="Calibri"/>
                <a:cs typeface="Calibri"/>
                <a:sym typeface="Calibri"/>
              </a:defRPr>
            </a:lvl8pPr>
            <a:lvl9pPr marL="0" lvl="8" indent="0" algn="r">
              <a:spcBef>
                <a:spcPts val="0"/>
              </a:spcBef>
              <a:buNone/>
              <a:defRPr sz="3000" b="1">
                <a:solidFill>
                  <a:srgbClr val="FF0000"/>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Vertical Text">
  <p:cSld name="Title and Vertical Text">
    <p:spTree>
      <p:nvGrpSpPr>
        <p:cNvPr id="1" name="Shape 92"/>
        <p:cNvGrpSpPr/>
        <p:nvPr/>
      </p:nvGrpSpPr>
      <p:grpSpPr>
        <a:xfrm>
          <a:off x="0" y="0"/>
          <a:ext cx="0" cy="0"/>
          <a:chOff x="0" y="0"/>
          <a:chExt cx="0" cy="0"/>
        </a:xfrm>
      </p:grpSpPr>
      <p:sp>
        <p:nvSpPr>
          <p:cNvPr id="93" name="Google Shape;93;p31"/>
          <p:cNvSpPr txBox="1">
            <a:spLocks noGrp="1"/>
          </p:cNvSpPr>
          <p:nvPr>
            <p:ph type="body" idx="1"/>
          </p:nvPr>
        </p:nvSpPr>
        <p:spPr>
          <a:xfrm rot="5400000">
            <a:off x="3779044" y="-1750218"/>
            <a:ext cx="4633913"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4" name="Google Shape;94;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10/2/22</a:t>
            </a:r>
            <a:endParaRPr/>
          </a:p>
        </p:txBody>
      </p:sp>
      <p:sp>
        <p:nvSpPr>
          <p:cNvPr id="95" name="Google Shape;95;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vi-VN"/>
              <a:t>Một số giao tiếp không dây trong mạng cảm biến</a:t>
            </a:r>
            <a:endParaRPr/>
          </a:p>
        </p:txBody>
      </p:sp>
      <p:sp>
        <p:nvSpPr>
          <p:cNvPr id="96" name="Google Shape;96;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3000" b="1">
                <a:solidFill>
                  <a:srgbClr val="FF0000"/>
                </a:solidFill>
                <a:latin typeface="Calibri"/>
                <a:ea typeface="Calibri"/>
                <a:cs typeface="Calibri"/>
                <a:sym typeface="Calibri"/>
              </a:defRPr>
            </a:lvl1pPr>
            <a:lvl2pPr marL="0" lvl="1" indent="0" algn="r">
              <a:spcBef>
                <a:spcPts val="0"/>
              </a:spcBef>
              <a:buNone/>
              <a:defRPr sz="3000" b="1">
                <a:solidFill>
                  <a:srgbClr val="FF0000"/>
                </a:solidFill>
                <a:latin typeface="Calibri"/>
                <a:ea typeface="Calibri"/>
                <a:cs typeface="Calibri"/>
                <a:sym typeface="Calibri"/>
              </a:defRPr>
            </a:lvl2pPr>
            <a:lvl3pPr marL="0" lvl="2" indent="0" algn="r">
              <a:spcBef>
                <a:spcPts val="0"/>
              </a:spcBef>
              <a:buNone/>
              <a:defRPr sz="3000" b="1">
                <a:solidFill>
                  <a:srgbClr val="FF0000"/>
                </a:solidFill>
                <a:latin typeface="Calibri"/>
                <a:ea typeface="Calibri"/>
                <a:cs typeface="Calibri"/>
                <a:sym typeface="Calibri"/>
              </a:defRPr>
            </a:lvl3pPr>
            <a:lvl4pPr marL="0" lvl="3" indent="0" algn="r">
              <a:spcBef>
                <a:spcPts val="0"/>
              </a:spcBef>
              <a:buNone/>
              <a:defRPr sz="3000" b="1">
                <a:solidFill>
                  <a:srgbClr val="FF0000"/>
                </a:solidFill>
                <a:latin typeface="Calibri"/>
                <a:ea typeface="Calibri"/>
                <a:cs typeface="Calibri"/>
                <a:sym typeface="Calibri"/>
              </a:defRPr>
            </a:lvl4pPr>
            <a:lvl5pPr marL="0" lvl="4" indent="0" algn="r">
              <a:spcBef>
                <a:spcPts val="0"/>
              </a:spcBef>
              <a:buNone/>
              <a:defRPr sz="3000" b="1">
                <a:solidFill>
                  <a:srgbClr val="FF0000"/>
                </a:solidFill>
                <a:latin typeface="Calibri"/>
                <a:ea typeface="Calibri"/>
                <a:cs typeface="Calibri"/>
                <a:sym typeface="Calibri"/>
              </a:defRPr>
            </a:lvl5pPr>
            <a:lvl6pPr marL="0" lvl="5" indent="0" algn="r">
              <a:spcBef>
                <a:spcPts val="0"/>
              </a:spcBef>
              <a:buNone/>
              <a:defRPr sz="3000" b="1">
                <a:solidFill>
                  <a:srgbClr val="FF0000"/>
                </a:solidFill>
                <a:latin typeface="Calibri"/>
                <a:ea typeface="Calibri"/>
                <a:cs typeface="Calibri"/>
                <a:sym typeface="Calibri"/>
              </a:defRPr>
            </a:lvl6pPr>
            <a:lvl7pPr marL="0" lvl="6" indent="0" algn="r">
              <a:spcBef>
                <a:spcPts val="0"/>
              </a:spcBef>
              <a:buNone/>
              <a:defRPr sz="3000" b="1">
                <a:solidFill>
                  <a:srgbClr val="FF0000"/>
                </a:solidFill>
                <a:latin typeface="Calibri"/>
                <a:ea typeface="Calibri"/>
                <a:cs typeface="Calibri"/>
                <a:sym typeface="Calibri"/>
              </a:defRPr>
            </a:lvl7pPr>
            <a:lvl8pPr marL="0" lvl="7" indent="0" algn="r">
              <a:spcBef>
                <a:spcPts val="0"/>
              </a:spcBef>
              <a:buNone/>
              <a:defRPr sz="3000" b="1">
                <a:solidFill>
                  <a:srgbClr val="FF0000"/>
                </a:solidFill>
                <a:latin typeface="Calibri"/>
                <a:ea typeface="Calibri"/>
                <a:cs typeface="Calibri"/>
                <a:sym typeface="Calibri"/>
              </a:defRPr>
            </a:lvl8pPr>
            <a:lvl9pPr marL="0" lvl="8" indent="0" algn="r">
              <a:spcBef>
                <a:spcPts val="0"/>
              </a:spcBef>
              <a:buNone/>
              <a:defRPr sz="3000" b="1">
                <a:solidFill>
                  <a:srgbClr val="FF0000"/>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97" name="Google Shape;97;p31"/>
          <p:cNvSpPr txBox="1">
            <a:spLocks noGrp="1"/>
          </p:cNvSpPr>
          <p:nvPr>
            <p:ph type="title"/>
          </p:nvPr>
        </p:nvSpPr>
        <p:spPr>
          <a:xfrm>
            <a:off x="628650" y="238125"/>
            <a:ext cx="10931978" cy="69532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8"/>
        <p:cNvGrpSpPr/>
        <p:nvPr/>
      </p:nvGrpSpPr>
      <p:grpSpPr>
        <a:xfrm>
          <a:off x="0" y="0"/>
          <a:ext cx="0" cy="0"/>
          <a:chOff x="0" y="0"/>
          <a:chExt cx="0" cy="0"/>
        </a:xfrm>
      </p:grpSpPr>
      <p:sp>
        <p:nvSpPr>
          <p:cNvPr id="99" name="Google Shape;99;p32"/>
          <p:cNvSpPr txBox="1">
            <a:spLocks noGrp="1"/>
          </p:cNvSpPr>
          <p:nvPr>
            <p:ph type="title"/>
          </p:nvPr>
        </p:nvSpPr>
        <p:spPr>
          <a:xfrm rot="5400000">
            <a:off x="7777162" y="2147888"/>
            <a:ext cx="4524376"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2060"/>
              </a:buClr>
              <a:buSzPts val="3600"/>
              <a:buFont typeface="Arial"/>
              <a:buNone/>
              <a:defRPr>
                <a:solidFill>
                  <a:srgbClr val="00206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0" name="Google Shape;100;p32"/>
          <p:cNvSpPr txBox="1">
            <a:spLocks noGrp="1"/>
          </p:cNvSpPr>
          <p:nvPr>
            <p:ph type="body" idx="1"/>
          </p:nvPr>
        </p:nvSpPr>
        <p:spPr>
          <a:xfrm rot="5400000">
            <a:off x="2443162" y="-404812"/>
            <a:ext cx="4524376"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1" name="Google Shape;101;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10/2/22</a:t>
            </a:r>
            <a:endParaRPr/>
          </a:p>
        </p:txBody>
      </p:sp>
      <p:sp>
        <p:nvSpPr>
          <p:cNvPr id="102" name="Google Shape;102;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vi-VN"/>
              <a:t>Một số giao tiếp không dây trong mạng cảm biến</a:t>
            </a:r>
            <a:endParaRPr/>
          </a:p>
        </p:txBody>
      </p:sp>
      <p:sp>
        <p:nvSpPr>
          <p:cNvPr id="103" name="Google Shape;103;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3000" b="1">
                <a:solidFill>
                  <a:srgbClr val="FF0000"/>
                </a:solidFill>
                <a:latin typeface="Calibri"/>
                <a:ea typeface="Calibri"/>
                <a:cs typeface="Calibri"/>
                <a:sym typeface="Calibri"/>
              </a:defRPr>
            </a:lvl1pPr>
            <a:lvl2pPr marL="0" lvl="1" indent="0" algn="r">
              <a:spcBef>
                <a:spcPts val="0"/>
              </a:spcBef>
              <a:buNone/>
              <a:defRPr sz="3000" b="1">
                <a:solidFill>
                  <a:srgbClr val="FF0000"/>
                </a:solidFill>
                <a:latin typeface="Calibri"/>
                <a:ea typeface="Calibri"/>
                <a:cs typeface="Calibri"/>
                <a:sym typeface="Calibri"/>
              </a:defRPr>
            </a:lvl2pPr>
            <a:lvl3pPr marL="0" lvl="2" indent="0" algn="r">
              <a:spcBef>
                <a:spcPts val="0"/>
              </a:spcBef>
              <a:buNone/>
              <a:defRPr sz="3000" b="1">
                <a:solidFill>
                  <a:srgbClr val="FF0000"/>
                </a:solidFill>
                <a:latin typeface="Calibri"/>
                <a:ea typeface="Calibri"/>
                <a:cs typeface="Calibri"/>
                <a:sym typeface="Calibri"/>
              </a:defRPr>
            </a:lvl3pPr>
            <a:lvl4pPr marL="0" lvl="3" indent="0" algn="r">
              <a:spcBef>
                <a:spcPts val="0"/>
              </a:spcBef>
              <a:buNone/>
              <a:defRPr sz="3000" b="1">
                <a:solidFill>
                  <a:srgbClr val="FF0000"/>
                </a:solidFill>
                <a:latin typeface="Calibri"/>
                <a:ea typeface="Calibri"/>
                <a:cs typeface="Calibri"/>
                <a:sym typeface="Calibri"/>
              </a:defRPr>
            </a:lvl4pPr>
            <a:lvl5pPr marL="0" lvl="4" indent="0" algn="r">
              <a:spcBef>
                <a:spcPts val="0"/>
              </a:spcBef>
              <a:buNone/>
              <a:defRPr sz="3000" b="1">
                <a:solidFill>
                  <a:srgbClr val="FF0000"/>
                </a:solidFill>
                <a:latin typeface="Calibri"/>
                <a:ea typeface="Calibri"/>
                <a:cs typeface="Calibri"/>
                <a:sym typeface="Calibri"/>
              </a:defRPr>
            </a:lvl5pPr>
            <a:lvl6pPr marL="0" lvl="5" indent="0" algn="r">
              <a:spcBef>
                <a:spcPts val="0"/>
              </a:spcBef>
              <a:buNone/>
              <a:defRPr sz="3000" b="1">
                <a:solidFill>
                  <a:srgbClr val="FF0000"/>
                </a:solidFill>
                <a:latin typeface="Calibri"/>
                <a:ea typeface="Calibri"/>
                <a:cs typeface="Calibri"/>
                <a:sym typeface="Calibri"/>
              </a:defRPr>
            </a:lvl6pPr>
            <a:lvl7pPr marL="0" lvl="6" indent="0" algn="r">
              <a:spcBef>
                <a:spcPts val="0"/>
              </a:spcBef>
              <a:buNone/>
              <a:defRPr sz="3000" b="1">
                <a:solidFill>
                  <a:srgbClr val="FF0000"/>
                </a:solidFill>
                <a:latin typeface="Calibri"/>
                <a:ea typeface="Calibri"/>
                <a:cs typeface="Calibri"/>
                <a:sym typeface="Calibri"/>
              </a:defRPr>
            </a:lvl7pPr>
            <a:lvl8pPr marL="0" lvl="7" indent="0" algn="r">
              <a:spcBef>
                <a:spcPts val="0"/>
              </a:spcBef>
              <a:buNone/>
              <a:defRPr sz="3000" b="1">
                <a:solidFill>
                  <a:srgbClr val="FF0000"/>
                </a:solidFill>
                <a:latin typeface="Calibri"/>
                <a:ea typeface="Calibri"/>
                <a:cs typeface="Calibri"/>
                <a:sym typeface="Calibri"/>
              </a:defRPr>
            </a:lvl8pPr>
            <a:lvl9pPr marL="0" lvl="8" indent="0" algn="r">
              <a:spcBef>
                <a:spcPts val="0"/>
              </a:spcBef>
              <a:buNone/>
              <a:defRPr sz="3000" b="1">
                <a:solidFill>
                  <a:srgbClr val="FF0000"/>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image" Target="../media/image4.png"/><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image" Target="../media/image5.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theme" Target="../theme/theme3.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image" Target="../media/image5.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20"/>
          <p:cNvPicPr preferRelativeResize="0"/>
          <p:nvPr/>
        </p:nvPicPr>
        <p:blipFill rotWithShape="1">
          <a:blip r:embed="rId11">
            <a:alphaModFix/>
          </a:blip>
          <a:srcRect r="7809" b="89244"/>
          <a:stretch/>
        </p:blipFill>
        <p:spPr>
          <a:xfrm>
            <a:off x="3" y="-1"/>
            <a:ext cx="12191997" cy="1021085"/>
          </a:xfrm>
          <a:prstGeom prst="rect">
            <a:avLst/>
          </a:prstGeom>
          <a:noFill/>
          <a:ln>
            <a:noFill/>
          </a:ln>
        </p:spPr>
      </p:pic>
      <p:sp>
        <p:nvSpPr>
          <p:cNvPr id="11" name="Google Shape;11;p20"/>
          <p:cNvSpPr txBox="1">
            <a:spLocks noGrp="1"/>
          </p:cNvSpPr>
          <p:nvPr>
            <p:ph type="title"/>
          </p:nvPr>
        </p:nvSpPr>
        <p:spPr>
          <a:xfrm>
            <a:off x="628650" y="238125"/>
            <a:ext cx="9938905" cy="695324"/>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lt1"/>
              </a:buClr>
              <a:buSzPts val="3600"/>
              <a:buFont typeface="Arial"/>
              <a:buNone/>
              <a:defRPr sz="36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20"/>
          <p:cNvSpPr txBox="1">
            <a:spLocks noGrp="1"/>
          </p:cNvSpPr>
          <p:nvPr>
            <p:ph type="body" idx="1"/>
          </p:nvPr>
        </p:nvSpPr>
        <p:spPr>
          <a:xfrm>
            <a:off x="628650" y="1228725"/>
            <a:ext cx="10931978" cy="4539621"/>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r>
              <a:rPr lang="en-US"/>
              <a:t>Jkhjkjhk</a:t>
            </a:r>
          </a:p>
          <a:p>
            <a:pPr lvl="1"/>
            <a:r>
              <a:rPr lang="en-US"/>
              <a:t>Kjkjhkjhkjhk</a:t>
            </a:r>
          </a:p>
          <a:p>
            <a:pPr lvl="2"/>
            <a:r>
              <a:rPr lang="en-US"/>
              <a:t>jghgjhgjhgjh</a:t>
            </a:r>
            <a:endParaRPr/>
          </a:p>
        </p:txBody>
      </p:sp>
      <p:sp>
        <p:nvSpPr>
          <p:cNvPr id="13" name="Google Shape;13;p20"/>
          <p:cNvSpPr txBox="1">
            <a:spLocks noGrp="1"/>
          </p:cNvSpPr>
          <p:nvPr>
            <p:ph type="dt" idx="10"/>
          </p:nvPr>
        </p:nvSpPr>
        <p:spPr>
          <a:xfrm>
            <a:off x="628650" y="6356357"/>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400" b="0" i="0" u="none" strike="noStrike" cap="none">
                <a:solidFill>
                  <a:srgbClr val="0070C0"/>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r>
              <a:rPr lang="en-US"/>
              <a:t>10/2/22</a:t>
            </a:r>
            <a:endParaRPr/>
          </a:p>
        </p:txBody>
      </p:sp>
      <p:sp>
        <p:nvSpPr>
          <p:cNvPr id="14" name="Google Shape;14;p20"/>
          <p:cNvSpPr txBox="1">
            <a:spLocks noGrp="1"/>
          </p:cNvSpPr>
          <p:nvPr>
            <p:ph type="ftr" idx="11"/>
          </p:nvPr>
        </p:nvSpPr>
        <p:spPr>
          <a:xfrm>
            <a:off x="4551589" y="6356357"/>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400" b="0" i="0" u="none" strike="noStrike" cap="none">
                <a:solidFill>
                  <a:srgbClr val="0070C0"/>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r>
              <a:rPr lang="vi-VN"/>
              <a:t>Một số giao tiếp không dây trong mạng cảm biến</a:t>
            </a:r>
            <a:endParaRPr/>
          </a:p>
        </p:txBody>
      </p:sp>
      <p:sp>
        <p:nvSpPr>
          <p:cNvPr id="15" name="Google Shape;15;p20"/>
          <p:cNvSpPr txBox="1">
            <a:spLocks noGrp="1"/>
          </p:cNvSpPr>
          <p:nvPr>
            <p:ph type="sldNum" idx="12"/>
          </p:nvPr>
        </p:nvSpPr>
        <p:spPr>
          <a:xfrm>
            <a:off x="9503228" y="6356357"/>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400" b="0" i="0" u="none" strike="noStrike" cap="none">
                <a:solidFill>
                  <a:srgbClr val="0070C0"/>
                </a:solidFill>
                <a:latin typeface="Calibri"/>
                <a:ea typeface="Calibri"/>
                <a:cs typeface="Calibri"/>
                <a:sym typeface="Calibri"/>
              </a:defRPr>
            </a:lvl1pPr>
            <a:lvl2pPr marL="0" marR="0" lvl="1" indent="0" algn="r" rtl="0">
              <a:spcBef>
                <a:spcPts val="0"/>
              </a:spcBef>
              <a:buNone/>
              <a:defRPr sz="1400" b="0" i="0" u="none" strike="noStrike" cap="none">
                <a:solidFill>
                  <a:srgbClr val="0070C0"/>
                </a:solidFill>
                <a:latin typeface="Calibri"/>
                <a:ea typeface="Calibri"/>
                <a:cs typeface="Calibri"/>
                <a:sym typeface="Calibri"/>
              </a:defRPr>
            </a:lvl2pPr>
            <a:lvl3pPr marL="0" marR="0" lvl="2" indent="0" algn="r" rtl="0">
              <a:spcBef>
                <a:spcPts val="0"/>
              </a:spcBef>
              <a:buNone/>
              <a:defRPr sz="1400" b="0" i="0" u="none" strike="noStrike" cap="none">
                <a:solidFill>
                  <a:srgbClr val="0070C0"/>
                </a:solidFill>
                <a:latin typeface="Calibri"/>
                <a:ea typeface="Calibri"/>
                <a:cs typeface="Calibri"/>
                <a:sym typeface="Calibri"/>
              </a:defRPr>
            </a:lvl3pPr>
            <a:lvl4pPr marL="0" marR="0" lvl="3" indent="0" algn="r" rtl="0">
              <a:spcBef>
                <a:spcPts val="0"/>
              </a:spcBef>
              <a:buNone/>
              <a:defRPr sz="1400" b="0" i="0" u="none" strike="noStrike" cap="none">
                <a:solidFill>
                  <a:srgbClr val="0070C0"/>
                </a:solidFill>
                <a:latin typeface="Calibri"/>
                <a:ea typeface="Calibri"/>
                <a:cs typeface="Calibri"/>
                <a:sym typeface="Calibri"/>
              </a:defRPr>
            </a:lvl4pPr>
            <a:lvl5pPr marL="0" marR="0" lvl="4" indent="0" algn="r" rtl="0">
              <a:spcBef>
                <a:spcPts val="0"/>
              </a:spcBef>
              <a:buNone/>
              <a:defRPr sz="1400" b="0" i="0" u="none" strike="noStrike" cap="none">
                <a:solidFill>
                  <a:srgbClr val="0070C0"/>
                </a:solidFill>
                <a:latin typeface="Calibri"/>
                <a:ea typeface="Calibri"/>
                <a:cs typeface="Calibri"/>
                <a:sym typeface="Calibri"/>
              </a:defRPr>
            </a:lvl5pPr>
            <a:lvl6pPr marL="0" marR="0" lvl="5" indent="0" algn="r" rtl="0">
              <a:spcBef>
                <a:spcPts val="0"/>
              </a:spcBef>
              <a:buNone/>
              <a:defRPr sz="1400" b="0" i="0" u="none" strike="noStrike" cap="none">
                <a:solidFill>
                  <a:srgbClr val="0070C0"/>
                </a:solidFill>
                <a:latin typeface="Calibri"/>
                <a:ea typeface="Calibri"/>
                <a:cs typeface="Calibri"/>
                <a:sym typeface="Calibri"/>
              </a:defRPr>
            </a:lvl6pPr>
            <a:lvl7pPr marL="0" marR="0" lvl="6" indent="0" algn="r" rtl="0">
              <a:spcBef>
                <a:spcPts val="0"/>
              </a:spcBef>
              <a:buNone/>
              <a:defRPr sz="1400" b="0" i="0" u="none" strike="noStrike" cap="none">
                <a:solidFill>
                  <a:srgbClr val="0070C0"/>
                </a:solidFill>
                <a:latin typeface="Calibri"/>
                <a:ea typeface="Calibri"/>
                <a:cs typeface="Calibri"/>
                <a:sym typeface="Calibri"/>
              </a:defRPr>
            </a:lvl7pPr>
            <a:lvl8pPr marL="0" marR="0" lvl="7" indent="0" algn="r" rtl="0">
              <a:spcBef>
                <a:spcPts val="0"/>
              </a:spcBef>
              <a:buNone/>
              <a:defRPr sz="1400" b="0" i="0" u="none" strike="noStrike" cap="none">
                <a:solidFill>
                  <a:srgbClr val="0070C0"/>
                </a:solidFill>
                <a:latin typeface="Calibri"/>
                <a:ea typeface="Calibri"/>
                <a:cs typeface="Calibri"/>
                <a:sym typeface="Calibri"/>
              </a:defRPr>
            </a:lvl8pPr>
            <a:lvl9pPr marL="0" marR="0" lvl="8" indent="0" algn="r" rtl="0">
              <a:spcBef>
                <a:spcPts val="0"/>
              </a:spcBef>
              <a:buNone/>
              <a:defRPr sz="1400" b="0" i="0" u="none" strike="noStrike" cap="none">
                <a:solidFill>
                  <a:srgbClr val="0070C0"/>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6" name="Google Shape;16;p20"/>
          <p:cNvPicPr preferRelativeResize="0"/>
          <p:nvPr/>
        </p:nvPicPr>
        <p:blipFill rotWithShape="1">
          <a:blip r:embed="rId12">
            <a:alphaModFix/>
          </a:blip>
          <a:srcRect t="83361"/>
          <a:stretch/>
        </p:blipFill>
        <p:spPr>
          <a:xfrm>
            <a:off x="0" y="5716920"/>
            <a:ext cx="12192000" cy="1141079"/>
          </a:xfrm>
          <a:prstGeom prst="rect">
            <a:avLst/>
          </a:prstGeom>
          <a:noFill/>
          <a:ln>
            <a:noFill/>
          </a:ln>
        </p:spPr>
      </p:pic>
      <p:pic>
        <p:nvPicPr>
          <p:cNvPr id="9" name="Google Shape;23;p21">
            <a:extLst>
              <a:ext uri="{FF2B5EF4-FFF2-40B4-BE49-F238E27FC236}">
                <a16:creationId xmlns:a16="http://schemas.microsoft.com/office/drawing/2014/main" id="{E0BE945C-885D-418B-B1EA-341B149FB5C6}"/>
              </a:ext>
            </a:extLst>
          </p:cNvPr>
          <p:cNvPicPr preferRelativeResize="0"/>
          <p:nvPr userDrawn="1"/>
        </p:nvPicPr>
        <p:blipFill rotWithShape="1">
          <a:blip r:embed="rId13">
            <a:alphaModFix/>
          </a:blip>
          <a:srcRect r="77756"/>
          <a:stretch/>
        </p:blipFill>
        <p:spPr>
          <a:xfrm>
            <a:off x="11020240" y="23787"/>
            <a:ext cx="856074" cy="973508"/>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0"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3400" b="0" i="0" u="none" strike="noStrike" cap="none">
          <a:solidFill>
            <a:srgbClr val="0070C0"/>
          </a:solidFill>
          <a:latin typeface="Tahoma" panose="020B0604030504040204" pitchFamily="34" charset="0"/>
          <a:ea typeface="Tahoma" panose="020B0604030504040204" pitchFamily="34" charset="0"/>
          <a:cs typeface="Tahoma" panose="020B0604030504040204" pitchFamily="34" charset="0"/>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70C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0" name="Google Shape;18;p21">
            <a:extLst>
              <a:ext uri="{FF2B5EF4-FFF2-40B4-BE49-F238E27FC236}">
                <a16:creationId xmlns:a16="http://schemas.microsoft.com/office/drawing/2014/main" id="{A8B7E04C-7A9B-429A-8791-C117A4F893CA}"/>
              </a:ext>
            </a:extLst>
          </p:cNvPr>
          <p:cNvGrpSpPr/>
          <p:nvPr userDrawn="1"/>
        </p:nvGrpSpPr>
        <p:grpSpPr>
          <a:xfrm>
            <a:off x="0" y="1021084"/>
            <a:ext cx="12192000" cy="5836916"/>
            <a:chOff x="0" y="1021084"/>
            <a:chExt cx="12192000" cy="5836916"/>
          </a:xfrm>
        </p:grpSpPr>
        <p:sp>
          <p:nvSpPr>
            <p:cNvPr id="11" name="Google Shape;19;p21">
              <a:extLst>
                <a:ext uri="{FF2B5EF4-FFF2-40B4-BE49-F238E27FC236}">
                  <a16:creationId xmlns:a16="http://schemas.microsoft.com/office/drawing/2014/main" id="{BDEAB64C-762A-457F-805C-C845525592D3}"/>
                </a:ext>
              </a:extLst>
            </p:cNvPr>
            <p:cNvSpPr/>
            <p:nvPr/>
          </p:nvSpPr>
          <p:spPr>
            <a:xfrm>
              <a:off x="0" y="1021084"/>
              <a:ext cx="12192000" cy="5072355"/>
            </a:xfrm>
            <a:prstGeom prst="rect">
              <a:avLst/>
            </a:prstGeom>
            <a:solidFill>
              <a:srgbClr val="005EB8"/>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2" name="Google Shape;20;p21">
              <a:extLst>
                <a:ext uri="{FF2B5EF4-FFF2-40B4-BE49-F238E27FC236}">
                  <a16:creationId xmlns:a16="http://schemas.microsoft.com/office/drawing/2014/main" id="{20959C12-DD97-489E-8422-C24039FD7D70}"/>
                </a:ext>
              </a:extLst>
            </p:cNvPr>
            <p:cNvPicPr preferRelativeResize="0"/>
            <p:nvPr/>
          </p:nvPicPr>
          <p:blipFill rotWithShape="1">
            <a:blip r:embed="rId13">
              <a:alphaModFix/>
            </a:blip>
            <a:srcRect t="84167"/>
            <a:stretch/>
          </p:blipFill>
          <p:spPr>
            <a:xfrm>
              <a:off x="0" y="5772150"/>
              <a:ext cx="12192000" cy="1085850"/>
            </a:xfrm>
            <a:prstGeom prst="rect">
              <a:avLst/>
            </a:prstGeom>
            <a:noFill/>
            <a:ln>
              <a:noFill/>
            </a:ln>
          </p:spPr>
        </p:pic>
      </p:grpSp>
      <p:sp>
        <p:nvSpPr>
          <p:cNvPr id="2" name="Title Placeholder 1">
            <a:extLst>
              <a:ext uri="{FF2B5EF4-FFF2-40B4-BE49-F238E27FC236}">
                <a16:creationId xmlns:a16="http://schemas.microsoft.com/office/drawing/2014/main" id="{275F685F-969C-482A-B74D-E157204A5D1A}"/>
              </a:ext>
            </a:extLst>
          </p:cNvPr>
          <p:cNvSpPr>
            <a:spLocks noGrp="1"/>
          </p:cNvSpPr>
          <p:nvPr>
            <p:ph type="title"/>
          </p:nvPr>
        </p:nvSpPr>
        <p:spPr>
          <a:xfrm>
            <a:off x="633845" y="256524"/>
            <a:ext cx="9881755" cy="628036"/>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12FB81A8-4A55-4DFB-BAAF-95F5DDC82679}"/>
              </a:ext>
            </a:extLst>
          </p:cNvPr>
          <p:cNvSpPr>
            <a:spLocks noGrp="1"/>
          </p:cNvSpPr>
          <p:nvPr>
            <p:ph type="body" idx="1"/>
          </p:nvPr>
        </p:nvSpPr>
        <p:spPr>
          <a:xfrm>
            <a:off x="633844" y="1253331"/>
            <a:ext cx="10868891"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471BCCD0-2279-4648-B9EC-53D0B468EC4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rgbClr val="002060"/>
                </a:solidFill>
              </a:defRPr>
            </a:lvl1pPr>
          </a:lstStyle>
          <a:p>
            <a:r>
              <a:rPr lang="en-US"/>
              <a:t>10/2/22</a:t>
            </a:r>
            <a:endParaRPr lang="vi-VN"/>
          </a:p>
        </p:txBody>
      </p:sp>
      <p:sp>
        <p:nvSpPr>
          <p:cNvPr id="5" name="Footer Placeholder 4">
            <a:extLst>
              <a:ext uri="{FF2B5EF4-FFF2-40B4-BE49-F238E27FC236}">
                <a16:creationId xmlns:a16="http://schemas.microsoft.com/office/drawing/2014/main" id="{FDD2B3FA-6ABB-443A-BD47-67437790BD4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rgbClr val="002060"/>
                </a:solidFill>
              </a:defRPr>
            </a:lvl1pPr>
          </a:lstStyle>
          <a:p>
            <a:r>
              <a:rPr lang="vi-VN"/>
              <a:t>Một số giao tiếp không dây trong mạng cảm biến</a:t>
            </a:r>
          </a:p>
        </p:txBody>
      </p:sp>
      <p:sp>
        <p:nvSpPr>
          <p:cNvPr id="6" name="Slide Number Placeholder 5">
            <a:extLst>
              <a:ext uri="{FF2B5EF4-FFF2-40B4-BE49-F238E27FC236}">
                <a16:creationId xmlns:a16="http://schemas.microsoft.com/office/drawing/2014/main" id="{D1E635DA-5C14-44C1-9759-241937F3B13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rgbClr val="002060"/>
                </a:solidFill>
              </a:defRPr>
            </a:lvl1pPr>
          </a:lstStyle>
          <a:p>
            <a:fld id="{CF9AC46B-0905-4E56-869B-914D118946B5}" type="slidenum">
              <a:rPr lang="vi-VN" smtClean="0"/>
              <a:pPr/>
              <a:t>‹#›</a:t>
            </a:fld>
            <a:endParaRPr lang="vi-VN"/>
          </a:p>
        </p:txBody>
      </p:sp>
      <p:pic>
        <p:nvPicPr>
          <p:cNvPr id="14" name="Google Shape;44;p24">
            <a:extLst>
              <a:ext uri="{FF2B5EF4-FFF2-40B4-BE49-F238E27FC236}">
                <a16:creationId xmlns:a16="http://schemas.microsoft.com/office/drawing/2014/main" id="{7FE516EE-C8E3-4C7B-BE01-F9CFE24C9F23}"/>
              </a:ext>
            </a:extLst>
          </p:cNvPr>
          <p:cNvPicPr preferRelativeResize="0"/>
          <p:nvPr userDrawn="1"/>
        </p:nvPicPr>
        <p:blipFill rotWithShape="1">
          <a:blip r:embed="rId14">
            <a:alphaModFix/>
          </a:blip>
          <a:srcRect l="8349" t="2343" r="80055" b="80886"/>
          <a:stretch/>
        </p:blipFill>
        <p:spPr>
          <a:xfrm>
            <a:off x="10845133" y="137218"/>
            <a:ext cx="751122" cy="762061"/>
          </a:xfrm>
          <a:prstGeom prst="rect">
            <a:avLst/>
          </a:prstGeom>
          <a:noFill/>
          <a:ln>
            <a:noFill/>
          </a:ln>
        </p:spPr>
      </p:pic>
    </p:spTree>
    <p:extLst>
      <p:ext uri="{BB962C8B-B14F-4D97-AF65-F5344CB8AC3E}">
        <p14:creationId xmlns:p14="http://schemas.microsoft.com/office/powerpoint/2010/main" val="37034365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ftr="0" dt="0"/>
  <p:txStyles>
    <p:titleStyle>
      <a:lvl1pPr algn="l" defTabSz="914400" rtl="0" eaLnBrk="1" latinLnBrk="0" hangingPunct="1">
        <a:lnSpc>
          <a:spcPct val="90000"/>
        </a:lnSpc>
        <a:spcBef>
          <a:spcPct val="0"/>
        </a:spcBef>
        <a:buNone/>
        <a:defRPr sz="4400" b="1" kern="1200">
          <a:solidFill>
            <a:srgbClr val="005EB8"/>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4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600" kern="1200">
          <a:solidFill>
            <a:srgbClr val="FFFF0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3200" b="1" kern="120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b="1" i="1" kern="1200">
          <a:solidFill>
            <a:schemeClr val="accent6">
              <a:lumMod val="40000"/>
              <a:lumOff val="6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i="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8" name="Group 7"/>
          <p:cNvGrpSpPr/>
          <p:nvPr userDrawn="1"/>
        </p:nvGrpSpPr>
        <p:grpSpPr>
          <a:xfrm>
            <a:off x="0" y="993471"/>
            <a:ext cx="12192000" cy="5871454"/>
            <a:chOff x="0" y="993471"/>
            <a:chExt cx="12192000" cy="5871454"/>
          </a:xfrm>
        </p:grpSpPr>
        <p:grpSp>
          <p:nvGrpSpPr>
            <p:cNvPr id="10" name="Google Shape;42;p24"/>
            <p:cNvGrpSpPr/>
            <p:nvPr userDrawn="1"/>
          </p:nvGrpSpPr>
          <p:grpSpPr>
            <a:xfrm>
              <a:off x="1" y="2043953"/>
              <a:ext cx="12191999" cy="4820972"/>
              <a:chOff x="1" y="2043953"/>
              <a:chExt cx="12191999" cy="4820972"/>
            </a:xfrm>
          </p:grpSpPr>
          <p:pic>
            <p:nvPicPr>
              <p:cNvPr id="11" name="Google Shape;43;p24"/>
              <p:cNvPicPr preferRelativeResize="0"/>
              <p:nvPr/>
            </p:nvPicPr>
            <p:blipFill rotWithShape="1">
              <a:blip r:embed="rId14">
                <a:alphaModFix/>
              </a:blip>
              <a:srcRect t="25545"/>
              <a:stretch/>
            </p:blipFill>
            <p:spPr>
              <a:xfrm>
                <a:off x="1" y="2043953"/>
                <a:ext cx="9229724" cy="4820972"/>
              </a:xfrm>
              <a:prstGeom prst="rect">
                <a:avLst/>
              </a:prstGeom>
              <a:noFill/>
              <a:ln>
                <a:noFill/>
              </a:ln>
            </p:spPr>
          </p:pic>
          <p:pic>
            <p:nvPicPr>
              <p:cNvPr id="15" name="Google Shape;47;p24"/>
              <p:cNvPicPr preferRelativeResize="0"/>
              <p:nvPr/>
            </p:nvPicPr>
            <p:blipFill rotWithShape="1">
              <a:blip r:embed="rId14">
                <a:alphaModFix/>
              </a:blip>
              <a:srcRect l="15171" t="25752"/>
              <a:stretch/>
            </p:blipFill>
            <p:spPr>
              <a:xfrm>
                <a:off x="4362450" y="2057399"/>
                <a:ext cx="7829550" cy="4807525"/>
              </a:xfrm>
              <a:prstGeom prst="rect">
                <a:avLst/>
              </a:prstGeom>
              <a:noFill/>
              <a:ln>
                <a:noFill/>
              </a:ln>
            </p:spPr>
          </p:pic>
        </p:grpSp>
        <p:sp>
          <p:nvSpPr>
            <p:cNvPr id="7" name="Rectangle 6"/>
            <p:cNvSpPr/>
            <p:nvPr userDrawn="1"/>
          </p:nvSpPr>
          <p:spPr>
            <a:xfrm>
              <a:off x="0" y="993471"/>
              <a:ext cx="12191999" cy="1184953"/>
            </a:xfrm>
            <a:prstGeom prst="rect">
              <a:avLst/>
            </a:prstGeom>
            <a:solidFill>
              <a:srgbClr val="006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2" name="Title Placeholder 1"/>
          <p:cNvSpPr>
            <a:spLocks noGrp="1"/>
          </p:cNvSpPr>
          <p:nvPr>
            <p:ph type="title"/>
          </p:nvPr>
        </p:nvSpPr>
        <p:spPr>
          <a:xfrm>
            <a:off x="398930" y="320206"/>
            <a:ext cx="10954870" cy="617165"/>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defRPr>
            </a:lvl1pPr>
          </a:lstStyle>
          <a:p>
            <a:r>
              <a:rPr lang="en-US"/>
              <a:t>10/2/22</a:t>
            </a:r>
            <a:endParaRPr lang="vi-V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bg1"/>
                </a:solidFill>
              </a:defRPr>
            </a:lvl1pPr>
          </a:lstStyle>
          <a:p>
            <a:r>
              <a:rPr lang="vi-VN"/>
              <a:t>Một số giao tiếp không dây trong mạng cảm biến</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solidFill>
              </a:defRPr>
            </a:lvl1pPr>
          </a:lstStyle>
          <a:p>
            <a:fld id="{02951CC7-F445-4FFB-991E-A32BDD7C6F32}" type="slidenum">
              <a:rPr lang="vi-VN" smtClean="0"/>
              <a:pPr/>
              <a:t>‹#›</a:t>
            </a:fld>
            <a:endParaRPr lang="vi-VN"/>
          </a:p>
        </p:txBody>
      </p:sp>
      <p:sp>
        <p:nvSpPr>
          <p:cNvPr id="3" name="Text Placeholder 2"/>
          <p:cNvSpPr>
            <a:spLocks noGrp="1"/>
          </p:cNvSpPr>
          <p:nvPr>
            <p:ph type="body" idx="1"/>
          </p:nvPr>
        </p:nvSpPr>
        <p:spPr>
          <a:xfrm>
            <a:off x="618565" y="1284287"/>
            <a:ext cx="10954870" cy="404074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pic>
        <p:nvPicPr>
          <p:cNvPr id="12" name="Google Shape;44;p24">
            <a:extLst>
              <a:ext uri="{FF2B5EF4-FFF2-40B4-BE49-F238E27FC236}">
                <a16:creationId xmlns:a16="http://schemas.microsoft.com/office/drawing/2014/main" id="{7FE516EE-C8E3-4C7B-BE01-F9CFE24C9F23}"/>
              </a:ext>
            </a:extLst>
          </p:cNvPr>
          <p:cNvPicPr preferRelativeResize="0"/>
          <p:nvPr userDrawn="1"/>
        </p:nvPicPr>
        <p:blipFill rotWithShape="1">
          <a:blip r:embed="rId14">
            <a:alphaModFix/>
          </a:blip>
          <a:srcRect l="8349" t="2343" r="80055" b="80886"/>
          <a:stretch/>
        </p:blipFill>
        <p:spPr>
          <a:xfrm>
            <a:off x="11032027" y="137218"/>
            <a:ext cx="751122" cy="762061"/>
          </a:xfrm>
          <a:prstGeom prst="rect">
            <a:avLst/>
          </a:prstGeom>
          <a:noFill/>
          <a:ln>
            <a:noFill/>
          </a:ln>
        </p:spPr>
      </p:pic>
    </p:spTree>
    <p:extLst>
      <p:ext uri="{BB962C8B-B14F-4D97-AF65-F5344CB8AC3E}">
        <p14:creationId xmlns:p14="http://schemas.microsoft.com/office/powerpoint/2010/main" val="832858319"/>
      </p:ext>
    </p:extLst>
  </p:cSld>
  <p:clrMap bg1="lt1" tx1="dk1" bg2="lt2" tx2="dk2" accent1="accent1" accent2="accent2" accent3="accent3" accent4="accent4" accent5="accent5" accent6="accent6" hlink="hlink" folHlink="folHlink"/>
  <p:sldLayoutIdLst>
    <p:sldLayoutId id="2147483685"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hdr="0" ftr="0" dt="0"/>
  <p:txStyles>
    <p:titleStyle>
      <a:lvl1pPr algn="l" defTabSz="914400" rtl="0" eaLnBrk="1" latinLnBrk="0" hangingPunct="1">
        <a:lnSpc>
          <a:spcPct val="90000"/>
        </a:lnSpc>
        <a:spcBef>
          <a:spcPct val="0"/>
        </a:spcBef>
        <a:buNone/>
        <a:defRPr sz="4000" b="1" kern="1200">
          <a:solidFill>
            <a:srgbClr val="0066CA"/>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FFFF00"/>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1" kern="1200">
          <a:solidFill>
            <a:schemeClr val="accent5">
              <a:lumMod val="20000"/>
              <a:lumOff val="8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1" i="1" kern="1200">
          <a:solidFill>
            <a:schemeClr val="accent4">
              <a:lumMod val="20000"/>
              <a:lumOff val="8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jpe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5471008F-4BA1-F8AD-ADDD-E03E9861D200}"/>
              </a:ext>
            </a:extLst>
          </p:cNvPr>
          <p:cNvSpPr>
            <a:spLocks noGrp="1"/>
          </p:cNvSpPr>
          <p:nvPr>
            <p:ph type="body" idx="1"/>
          </p:nvPr>
        </p:nvSpPr>
        <p:spPr/>
        <p:txBody>
          <a:bodyPr/>
          <a:lstStyle/>
          <a:p>
            <a:pPr marL="0" indent="0" algn="just" eaLnBrk="1" hangingPunct="1">
              <a:lnSpc>
                <a:spcPct val="130000"/>
              </a:lnSpc>
              <a:spcBef>
                <a:spcPts val="600"/>
              </a:spcBef>
              <a:buFontTx/>
              <a:buNone/>
              <a:defRPr/>
            </a:pPr>
            <a:r>
              <a:rPr lang="en-US" sz="2800" b="1" dirty="0" err="1">
                <a:solidFill>
                  <a:srgbClr val="083763"/>
                </a:solidFill>
                <a:latin typeface="Times New Roman" pitchFamily="18" charset="0"/>
                <a:cs typeface="Times New Roman" pitchFamily="18" charset="0"/>
              </a:rPr>
              <a:t>Tâm</a:t>
            </a:r>
            <a:r>
              <a:rPr lang="en-US" sz="2800" b="1" dirty="0">
                <a:solidFill>
                  <a:srgbClr val="083763"/>
                </a:solidFill>
                <a:latin typeface="Times New Roman" pitchFamily="18" charset="0"/>
                <a:cs typeface="Times New Roman" pitchFamily="18" charset="0"/>
              </a:rPr>
              <a:t> </a:t>
            </a:r>
            <a:r>
              <a:rPr lang="en-US" sz="2800" b="1" dirty="0" err="1">
                <a:solidFill>
                  <a:srgbClr val="083763"/>
                </a:solidFill>
                <a:latin typeface="Times New Roman" pitchFamily="18" charset="0"/>
                <a:cs typeface="Times New Roman" pitchFamily="18" charset="0"/>
              </a:rPr>
              <a:t>lý</a:t>
            </a:r>
            <a:r>
              <a:rPr lang="en-US" sz="2800" b="1" dirty="0">
                <a:solidFill>
                  <a:srgbClr val="083763"/>
                </a:solidFill>
                <a:latin typeface="Times New Roman" pitchFamily="18" charset="0"/>
                <a:cs typeface="Times New Roman" pitchFamily="18" charset="0"/>
              </a:rPr>
              <a:t> </a:t>
            </a:r>
            <a:r>
              <a:rPr lang="en-US" sz="2800" b="1" dirty="0" err="1">
                <a:solidFill>
                  <a:srgbClr val="083763"/>
                </a:solidFill>
                <a:latin typeface="Times New Roman" pitchFamily="18" charset="0"/>
                <a:cs typeface="Times New Roman" pitchFamily="18" charset="0"/>
              </a:rPr>
              <a:t>người</a:t>
            </a:r>
            <a:r>
              <a:rPr lang="en-US" sz="2800" b="1" dirty="0">
                <a:solidFill>
                  <a:srgbClr val="083763"/>
                </a:solidFill>
                <a:latin typeface="Times New Roman" pitchFamily="18" charset="0"/>
                <a:cs typeface="Times New Roman" pitchFamily="18" charset="0"/>
              </a:rPr>
              <a:t> </a:t>
            </a:r>
            <a:r>
              <a:rPr lang="en-US" sz="2800" b="1" dirty="0" err="1">
                <a:solidFill>
                  <a:srgbClr val="083763"/>
                </a:solidFill>
                <a:latin typeface="Times New Roman" pitchFamily="18" charset="0"/>
                <a:cs typeface="Times New Roman" pitchFamily="18" charset="0"/>
              </a:rPr>
              <a:t>là</a:t>
            </a:r>
            <a:r>
              <a:rPr lang="en-US" sz="2800" b="1" dirty="0">
                <a:solidFill>
                  <a:srgbClr val="083763"/>
                </a:solidFill>
                <a:latin typeface="Times New Roman" pitchFamily="18" charset="0"/>
                <a:cs typeface="Times New Roman" pitchFamily="18" charset="0"/>
              </a:rPr>
              <a:t> </a:t>
            </a:r>
            <a:r>
              <a:rPr lang="en-US" sz="2800" b="1" u="sng" dirty="0" err="1">
                <a:solidFill>
                  <a:srgbClr val="FF0000"/>
                </a:solidFill>
                <a:latin typeface="Times New Roman" pitchFamily="18" charset="0"/>
                <a:cs typeface="Times New Roman" pitchFamily="18" charset="0"/>
              </a:rPr>
              <a:t>sự</a:t>
            </a:r>
            <a:r>
              <a:rPr lang="en-US" sz="2800" b="1" u="sng" dirty="0">
                <a:solidFill>
                  <a:srgbClr val="FF0000"/>
                </a:solidFill>
                <a:latin typeface="Times New Roman" pitchFamily="18" charset="0"/>
                <a:cs typeface="Times New Roman" pitchFamily="18" charset="0"/>
              </a:rPr>
              <a:t> </a:t>
            </a:r>
            <a:r>
              <a:rPr lang="en-US" sz="2800" b="1" u="sng" dirty="0" err="1">
                <a:solidFill>
                  <a:srgbClr val="FF0000"/>
                </a:solidFill>
                <a:latin typeface="Times New Roman" pitchFamily="18" charset="0"/>
                <a:cs typeface="Times New Roman" pitchFamily="18" charset="0"/>
              </a:rPr>
              <a:t>phản</a:t>
            </a:r>
            <a:r>
              <a:rPr lang="en-US" sz="2800" b="1" u="sng" dirty="0">
                <a:solidFill>
                  <a:srgbClr val="FF0000"/>
                </a:solidFill>
                <a:latin typeface="Times New Roman" pitchFamily="18" charset="0"/>
                <a:cs typeface="Times New Roman" pitchFamily="18" charset="0"/>
              </a:rPr>
              <a:t> </a:t>
            </a:r>
            <a:r>
              <a:rPr lang="en-US" sz="2800" b="1" u="sng" dirty="0" err="1">
                <a:solidFill>
                  <a:srgbClr val="FF0000"/>
                </a:solidFill>
                <a:latin typeface="Times New Roman" pitchFamily="18" charset="0"/>
                <a:cs typeface="Times New Roman" pitchFamily="18" charset="0"/>
              </a:rPr>
              <a:t>ánh</a:t>
            </a:r>
            <a:r>
              <a:rPr lang="en-US" sz="2800" b="1" u="sng" dirty="0">
                <a:solidFill>
                  <a:srgbClr val="FF0000"/>
                </a:solidFill>
                <a:latin typeface="Times New Roman" pitchFamily="18" charset="0"/>
                <a:cs typeface="Times New Roman" pitchFamily="18" charset="0"/>
              </a:rPr>
              <a:t> </a:t>
            </a:r>
            <a:r>
              <a:rPr lang="en-US" sz="2800" b="1" dirty="0" err="1">
                <a:solidFill>
                  <a:schemeClr val="accent1">
                    <a:lumMod val="75000"/>
                  </a:schemeClr>
                </a:solidFill>
                <a:latin typeface="Times New Roman" pitchFamily="18" charset="0"/>
                <a:cs typeface="Times New Roman" pitchFamily="18" charset="0"/>
              </a:rPr>
              <a:t>hiện</a:t>
            </a:r>
            <a:r>
              <a:rPr lang="en-US" sz="2800" b="1" dirty="0">
                <a:solidFill>
                  <a:schemeClr val="accent1">
                    <a:lumMod val="75000"/>
                  </a:schemeClr>
                </a:solidFill>
                <a:latin typeface="Times New Roman" pitchFamily="18" charset="0"/>
                <a:cs typeface="Times New Roman" pitchFamily="18" charset="0"/>
              </a:rPr>
              <a:t> </a:t>
            </a:r>
            <a:r>
              <a:rPr lang="en-US" sz="2800" b="1" dirty="0" err="1">
                <a:solidFill>
                  <a:schemeClr val="accent1">
                    <a:lumMod val="75000"/>
                  </a:schemeClr>
                </a:solidFill>
                <a:latin typeface="Times New Roman" pitchFamily="18" charset="0"/>
                <a:cs typeface="Times New Roman" pitchFamily="18" charset="0"/>
              </a:rPr>
              <a:t>thực</a:t>
            </a:r>
            <a:r>
              <a:rPr lang="en-US" sz="2800" b="1" dirty="0">
                <a:solidFill>
                  <a:schemeClr val="accent1">
                    <a:lumMod val="75000"/>
                  </a:schemeClr>
                </a:solidFill>
                <a:latin typeface="Times New Roman" pitchFamily="18" charset="0"/>
                <a:cs typeface="Times New Roman" pitchFamily="18" charset="0"/>
              </a:rPr>
              <a:t> </a:t>
            </a:r>
            <a:r>
              <a:rPr lang="en-US" sz="2800" b="1" dirty="0" err="1">
                <a:solidFill>
                  <a:schemeClr val="accent1">
                    <a:lumMod val="75000"/>
                  </a:schemeClr>
                </a:solidFill>
                <a:latin typeface="Times New Roman" pitchFamily="18" charset="0"/>
                <a:cs typeface="Times New Roman" pitchFamily="18" charset="0"/>
              </a:rPr>
              <a:t>khách</a:t>
            </a:r>
            <a:r>
              <a:rPr lang="en-US" sz="2800" b="1" dirty="0">
                <a:solidFill>
                  <a:schemeClr val="accent1">
                    <a:lumMod val="75000"/>
                  </a:schemeClr>
                </a:solidFill>
                <a:latin typeface="Times New Roman" pitchFamily="18" charset="0"/>
                <a:cs typeface="Times New Roman" pitchFamily="18" charset="0"/>
              </a:rPr>
              <a:t> </a:t>
            </a:r>
            <a:r>
              <a:rPr lang="en-US" sz="2800" b="1" dirty="0" err="1">
                <a:solidFill>
                  <a:schemeClr val="accent1">
                    <a:lumMod val="75000"/>
                  </a:schemeClr>
                </a:solidFill>
                <a:latin typeface="Times New Roman" pitchFamily="18" charset="0"/>
                <a:cs typeface="Times New Roman" pitchFamily="18" charset="0"/>
              </a:rPr>
              <a:t>quan</a:t>
            </a:r>
            <a:r>
              <a:rPr lang="en-US" sz="2800" b="1" dirty="0">
                <a:solidFill>
                  <a:srgbClr val="083763"/>
                </a:solidFill>
                <a:latin typeface="Times New Roman" pitchFamily="18" charset="0"/>
                <a:cs typeface="Times New Roman" pitchFamily="18" charset="0"/>
              </a:rPr>
              <a:t> </a:t>
            </a:r>
            <a:r>
              <a:rPr lang="en-US" sz="2800" b="1" dirty="0" err="1">
                <a:solidFill>
                  <a:srgbClr val="083763"/>
                </a:solidFill>
                <a:latin typeface="Times New Roman" pitchFamily="18" charset="0"/>
                <a:cs typeface="Times New Roman" pitchFamily="18" charset="0"/>
              </a:rPr>
              <a:t>vào</a:t>
            </a:r>
            <a:r>
              <a:rPr lang="en-US" sz="2800" b="1" dirty="0">
                <a:solidFill>
                  <a:srgbClr val="083763"/>
                </a:solidFill>
                <a:latin typeface="Times New Roman" pitchFamily="18" charset="0"/>
                <a:cs typeface="Times New Roman" pitchFamily="18" charset="0"/>
              </a:rPr>
              <a:t> </a:t>
            </a:r>
            <a:r>
              <a:rPr lang="en-US" sz="2800" b="1" dirty="0" err="1">
                <a:solidFill>
                  <a:srgbClr val="00B050"/>
                </a:solidFill>
                <a:latin typeface="Times New Roman" pitchFamily="18" charset="0"/>
                <a:cs typeface="Times New Roman" pitchFamily="18" charset="0"/>
              </a:rPr>
              <a:t>não</a:t>
            </a:r>
            <a:r>
              <a:rPr lang="en-US" sz="2800" b="1" dirty="0">
                <a:solidFill>
                  <a:srgbClr val="083763"/>
                </a:solidFill>
                <a:latin typeface="Times New Roman" pitchFamily="18" charset="0"/>
                <a:cs typeface="Times New Roman" pitchFamily="18" charset="0"/>
              </a:rPr>
              <a:t> </a:t>
            </a:r>
            <a:r>
              <a:rPr lang="en-US" sz="2800" b="1" dirty="0" err="1">
                <a:solidFill>
                  <a:srgbClr val="083763"/>
                </a:solidFill>
                <a:latin typeface="Times New Roman" pitchFamily="18" charset="0"/>
                <a:cs typeface="Times New Roman" pitchFamily="18" charset="0"/>
              </a:rPr>
              <a:t>người</a:t>
            </a:r>
            <a:r>
              <a:rPr lang="en-US" sz="2800" b="1" dirty="0">
                <a:solidFill>
                  <a:srgbClr val="083763"/>
                </a:solidFill>
                <a:latin typeface="Times New Roman" pitchFamily="18" charset="0"/>
                <a:cs typeface="Times New Roman" pitchFamily="18" charset="0"/>
              </a:rPr>
              <a:t> </a:t>
            </a:r>
            <a:r>
              <a:rPr lang="en-US" sz="2800" b="1" dirty="0" err="1">
                <a:solidFill>
                  <a:srgbClr val="083763"/>
                </a:solidFill>
                <a:latin typeface="Times New Roman" pitchFamily="18" charset="0"/>
                <a:cs typeface="Times New Roman" pitchFamily="18" charset="0"/>
              </a:rPr>
              <a:t>thông</a:t>
            </a:r>
            <a:r>
              <a:rPr lang="en-US" sz="2800" b="1" dirty="0">
                <a:solidFill>
                  <a:srgbClr val="083763"/>
                </a:solidFill>
                <a:latin typeface="Times New Roman" pitchFamily="18" charset="0"/>
                <a:cs typeface="Times New Roman" pitchFamily="18" charset="0"/>
              </a:rPr>
              <a:t> qua </a:t>
            </a:r>
            <a:r>
              <a:rPr lang="en-US" sz="2800" b="1" dirty="0" err="1">
                <a:solidFill>
                  <a:srgbClr val="083763"/>
                </a:solidFill>
                <a:latin typeface="Times New Roman" pitchFamily="18" charset="0"/>
                <a:cs typeface="Times New Roman" pitchFamily="18" charset="0"/>
              </a:rPr>
              <a:t>chủ</a:t>
            </a:r>
            <a:r>
              <a:rPr lang="en-US" sz="2800" b="1" dirty="0">
                <a:solidFill>
                  <a:srgbClr val="083763"/>
                </a:solidFill>
                <a:latin typeface="Times New Roman" pitchFamily="18" charset="0"/>
                <a:cs typeface="Times New Roman" pitchFamily="18" charset="0"/>
              </a:rPr>
              <a:t> </a:t>
            </a:r>
            <a:r>
              <a:rPr lang="en-US" sz="2800" b="1" dirty="0" err="1">
                <a:solidFill>
                  <a:srgbClr val="083763"/>
                </a:solidFill>
                <a:latin typeface="Times New Roman" pitchFamily="18" charset="0"/>
                <a:cs typeface="Times New Roman" pitchFamily="18" charset="0"/>
              </a:rPr>
              <a:t>thể</a:t>
            </a:r>
            <a:endParaRPr lang="en-US" sz="2800" b="1" dirty="0">
              <a:solidFill>
                <a:srgbClr val="083763"/>
              </a:solidFill>
              <a:latin typeface="Times New Roman" pitchFamily="18" charset="0"/>
              <a:cs typeface="Times New Roman" pitchFamily="18" charset="0"/>
            </a:endParaRPr>
          </a:p>
          <a:p>
            <a:pPr marL="514350" indent="-514350" algn="just" eaLnBrk="1" hangingPunct="1">
              <a:lnSpc>
                <a:spcPct val="130000"/>
              </a:lnSpc>
              <a:spcBef>
                <a:spcPts val="600"/>
              </a:spcBef>
              <a:buFontTx/>
              <a:buNone/>
              <a:defRPr/>
            </a:pPr>
            <a:r>
              <a:rPr lang="en-US" sz="2800" dirty="0">
                <a:latin typeface="Times New Roman" pitchFamily="18" charset="0"/>
                <a:cs typeface="Times New Roman" pitchFamily="18" charset="0"/>
              </a:rPr>
              <a:t>	- </a:t>
            </a:r>
            <a:r>
              <a:rPr lang="en-US" sz="2800" dirty="0" err="1">
                <a:latin typeface="Times New Roman" pitchFamily="18" charset="0"/>
                <a:cs typeface="Times New Roman" pitchFamily="18" charset="0"/>
              </a:rPr>
              <a:t>Tâm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lý</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người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sự</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phản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ánh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hiện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thực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khách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quan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não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người</a:t>
            </a:r>
            <a:r>
              <a:rPr lang="en-US" dirty="0">
                <a:latin typeface="Times New Roman" pitchFamily="18" charset="0"/>
                <a:cs typeface="Times New Roman" pitchFamily="18" charset="0"/>
              </a:rPr>
              <a:t> </a:t>
            </a:r>
          </a:p>
          <a:p>
            <a:pPr marL="514350" indent="-514350" algn="just" eaLnBrk="1" hangingPunct="1">
              <a:lnSpc>
                <a:spcPct val="130000"/>
              </a:lnSpc>
              <a:spcBef>
                <a:spcPts val="600"/>
              </a:spcBef>
              <a:buFontTx/>
              <a:buNone/>
              <a:defRPr/>
            </a:pPr>
            <a:r>
              <a:rPr lang="en-US" sz="2800" dirty="0">
                <a:latin typeface="Times New Roman" pitchFamily="18" charset="0"/>
                <a:cs typeface="Times New Roman" pitchFamily="18" charset="0"/>
              </a:rPr>
              <a:t>	- </a:t>
            </a:r>
            <a:r>
              <a:rPr lang="en-US" sz="2800" dirty="0" err="1">
                <a:latin typeface="Times New Roman" pitchFamily="18" charset="0"/>
                <a:cs typeface="Times New Roman" pitchFamily="18" charset="0"/>
              </a:rPr>
              <a:t>Tâm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lý</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người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mang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tính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chủ</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thể</a:t>
            </a:r>
            <a:endParaRPr lang="en-US" sz="2800" dirty="0">
              <a:latin typeface="Times New Roman" pitchFamily="18" charset="0"/>
              <a:cs typeface="Times New Roman" pitchFamily="18" charset="0"/>
            </a:endParaRPr>
          </a:p>
          <a:p>
            <a:pPr marL="514350" indent="-514350" algn="just" eaLnBrk="1" hangingPunct="1">
              <a:lnSpc>
                <a:spcPct val="130000"/>
              </a:lnSpc>
              <a:spcBef>
                <a:spcPts val="600"/>
              </a:spcBef>
              <a:buFontTx/>
              <a:buNone/>
              <a:defRPr/>
            </a:pPr>
            <a:r>
              <a:rPr lang="en-US" sz="2800" b="1" dirty="0" err="1">
                <a:solidFill>
                  <a:srgbClr val="083763"/>
                </a:solidFill>
                <a:latin typeface="Times New Roman" pitchFamily="18" charset="0"/>
                <a:cs typeface="Times New Roman" pitchFamily="18" charset="0"/>
              </a:rPr>
              <a:t>Bản</a:t>
            </a:r>
            <a:r>
              <a:rPr lang="en-US" sz="2800" b="1" dirty="0">
                <a:solidFill>
                  <a:srgbClr val="083763"/>
                </a:solidFill>
                <a:latin typeface="Times New Roman" pitchFamily="18" charset="0"/>
                <a:cs typeface="Times New Roman" pitchFamily="18" charset="0"/>
              </a:rPr>
              <a:t> </a:t>
            </a:r>
            <a:r>
              <a:rPr lang="en-US" sz="2800" b="1" dirty="0" err="1">
                <a:solidFill>
                  <a:srgbClr val="083763"/>
                </a:solidFill>
                <a:latin typeface="Times New Roman" pitchFamily="18" charset="0"/>
                <a:cs typeface="Times New Roman" pitchFamily="18" charset="0"/>
              </a:rPr>
              <a:t>chất</a:t>
            </a:r>
            <a:r>
              <a:rPr lang="en-US" sz="2800" b="1" dirty="0">
                <a:solidFill>
                  <a:srgbClr val="083763"/>
                </a:solidFill>
                <a:latin typeface="Times New Roman" pitchFamily="18" charset="0"/>
                <a:cs typeface="Times New Roman" pitchFamily="18" charset="0"/>
              </a:rPr>
              <a:t> </a:t>
            </a:r>
            <a:r>
              <a:rPr lang="en-US" sz="2800" b="1" dirty="0" err="1">
                <a:solidFill>
                  <a:srgbClr val="083763"/>
                </a:solidFill>
                <a:latin typeface="Times New Roman" pitchFamily="18" charset="0"/>
                <a:cs typeface="Times New Roman" pitchFamily="18" charset="0"/>
              </a:rPr>
              <a:t>xã</a:t>
            </a:r>
            <a:r>
              <a:rPr lang="en-US" sz="2800" b="1" dirty="0">
                <a:solidFill>
                  <a:srgbClr val="083763"/>
                </a:solidFill>
                <a:latin typeface="Times New Roman" pitchFamily="18" charset="0"/>
                <a:cs typeface="Times New Roman" pitchFamily="18" charset="0"/>
              </a:rPr>
              <a:t> </a:t>
            </a:r>
            <a:r>
              <a:rPr lang="en-US" sz="2800" b="1" dirty="0" err="1">
                <a:solidFill>
                  <a:srgbClr val="083763"/>
                </a:solidFill>
                <a:latin typeface="Times New Roman" pitchFamily="18" charset="0"/>
                <a:cs typeface="Times New Roman" pitchFamily="18" charset="0"/>
              </a:rPr>
              <a:t>hội</a:t>
            </a:r>
            <a:r>
              <a:rPr lang="en-US" sz="2800" b="1" dirty="0">
                <a:solidFill>
                  <a:srgbClr val="083763"/>
                </a:solidFill>
                <a:latin typeface="Times New Roman" pitchFamily="18" charset="0"/>
                <a:cs typeface="Times New Roman" pitchFamily="18" charset="0"/>
              </a:rPr>
              <a:t> </a:t>
            </a:r>
            <a:r>
              <a:rPr lang="en-US" sz="2800" b="1" dirty="0" err="1">
                <a:solidFill>
                  <a:srgbClr val="083763"/>
                </a:solidFill>
                <a:latin typeface="Times New Roman" pitchFamily="18" charset="0"/>
                <a:cs typeface="Times New Roman" pitchFamily="18" charset="0"/>
              </a:rPr>
              <a:t>lịch</a:t>
            </a:r>
            <a:r>
              <a:rPr lang="en-US" sz="2800" b="1" dirty="0">
                <a:solidFill>
                  <a:srgbClr val="083763"/>
                </a:solidFill>
                <a:latin typeface="Times New Roman" pitchFamily="18" charset="0"/>
                <a:cs typeface="Times New Roman" pitchFamily="18" charset="0"/>
              </a:rPr>
              <a:t> </a:t>
            </a:r>
            <a:r>
              <a:rPr lang="en-US" sz="2800" b="1" dirty="0" err="1">
                <a:solidFill>
                  <a:srgbClr val="083763"/>
                </a:solidFill>
                <a:latin typeface="Times New Roman" pitchFamily="18" charset="0"/>
                <a:cs typeface="Times New Roman" pitchFamily="18" charset="0"/>
              </a:rPr>
              <a:t>sử</a:t>
            </a:r>
            <a:r>
              <a:rPr lang="en-US" sz="2800" b="1" dirty="0">
                <a:solidFill>
                  <a:srgbClr val="083763"/>
                </a:solidFill>
                <a:latin typeface="Times New Roman" pitchFamily="18" charset="0"/>
                <a:cs typeface="Times New Roman" pitchFamily="18" charset="0"/>
              </a:rPr>
              <a:t> </a:t>
            </a:r>
            <a:r>
              <a:rPr lang="en-US" sz="2800" b="1" dirty="0" err="1">
                <a:solidFill>
                  <a:srgbClr val="083763"/>
                </a:solidFill>
                <a:latin typeface="Times New Roman" pitchFamily="18" charset="0"/>
                <a:cs typeface="Times New Roman" pitchFamily="18" charset="0"/>
              </a:rPr>
              <a:t>của</a:t>
            </a:r>
            <a:r>
              <a:rPr lang="en-US" sz="2800" b="1" dirty="0">
                <a:solidFill>
                  <a:srgbClr val="083763"/>
                </a:solidFill>
                <a:latin typeface="Times New Roman" pitchFamily="18" charset="0"/>
                <a:cs typeface="Times New Roman" pitchFamily="18" charset="0"/>
              </a:rPr>
              <a:t> </a:t>
            </a:r>
            <a:r>
              <a:rPr lang="en-US" sz="2800" b="1" dirty="0" err="1">
                <a:solidFill>
                  <a:srgbClr val="083763"/>
                </a:solidFill>
                <a:latin typeface="Times New Roman" pitchFamily="18" charset="0"/>
                <a:cs typeface="Times New Roman" pitchFamily="18" charset="0"/>
              </a:rPr>
              <a:t>tâm</a:t>
            </a:r>
            <a:r>
              <a:rPr lang="en-US" sz="2800" b="1" dirty="0">
                <a:solidFill>
                  <a:srgbClr val="083763"/>
                </a:solidFill>
                <a:latin typeface="Times New Roman" pitchFamily="18" charset="0"/>
                <a:cs typeface="Times New Roman" pitchFamily="18" charset="0"/>
              </a:rPr>
              <a:t> </a:t>
            </a:r>
            <a:r>
              <a:rPr lang="en-US" sz="2800" b="1" dirty="0" err="1">
                <a:solidFill>
                  <a:srgbClr val="083763"/>
                </a:solidFill>
                <a:latin typeface="Times New Roman" pitchFamily="18" charset="0"/>
                <a:cs typeface="Times New Roman" pitchFamily="18" charset="0"/>
              </a:rPr>
              <a:t>lý</a:t>
            </a:r>
            <a:r>
              <a:rPr lang="en-US" sz="2800" b="1" dirty="0">
                <a:solidFill>
                  <a:srgbClr val="083763"/>
                </a:solidFill>
                <a:latin typeface="Times New Roman" pitchFamily="18" charset="0"/>
                <a:cs typeface="Times New Roman" pitchFamily="18" charset="0"/>
              </a:rPr>
              <a:t> </a:t>
            </a:r>
            <a:r>
              <a:rPr lang="en-US" sz="2800" b="1" dirty="0" err="1">
                <a:solidFill>
                  <a:srgbClr val="083763"/>
                </a:solidFill>
                <a:latin typeface="Times New Roman" pitchFamily="18" charset="0"/>
                <a:cs typeface="Times New Roman" pitchFamily="18" charset="0"/>
              </a:rPr>
              <a:t>người</a:t>
            </a:r>
            <a:endParaRPr lang="en-US" sz="2800" b="1" dirty="0">
              <a:solidFill>
                <a:srgbClr val="083763"/>
              </a:solidFill>
              <a:latin typeface="Times New Roman" pitchFamily="18" charset="0"/>
              <a:cs typeface="Times New Roman" pitchFamily="18" charset="0"/>
            </a:endParaRPr>
          </a:p>
          <a:p>
            <a:pPr marL="514350" indent="-514350" algn="just" eaLnBrk="1" hangingPunct="1">
              <a:lnSpc>
                <a:spcPct val="130000"/>
              </a:lnSpc>
              <a:spcBef>
                <a:spcPts val="600"/>
              </a:spcBef>
              <a:buFontTx/>
              <a:buNone/>
              <a:defRPr/>
            </a:pPr>
            <a:r>
              <a:rPr lang="en-US" sz="2800" dirty="0">
                <a:latin typeface="Times New Roman" pitchFamily="18" charset="0"/>
                <a:cs typeface="Times New Roman" pitchFamily="18" charset="0"/>
              </a:rPr>
              <a:t>	- </a:t>
            </a:r>
            <a:r>
              <a:rPr lang="en-US" sz="2800" dirty="0" err="1">
                <a:latin typeface="Times New Roman" pitchFamily="18" charset="0"/>
                <a:cs typeface="Times New Roman" pitchFamily="18" charset="0"/>
              </a:rPr>
              <a:t>Tâm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lý</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người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bản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xã</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hội</a:t>
            </a:r>
            <a:r>
              <a:rPr lang="en-US" sz="2800" dirty="0">
                <a:latin typeface="Times New Roman" pitchFamily="18" charset="0"/>
                <a:cs typeface="Times New Roman" pitchFamily="18" charset="0"/>
              </a:rPr>
              <a:t>.</a:t>
            </a:r>
          </a:p>
          <a:p>
            <a:pPr marL="514350" indent="-514350" algn="just" eaLnBrk="1" hangingPunct="1">
              <a:lnSpc>
                <a:spcPct val="130000"/>
              </a:lnSpc>
              <a:spcBef>
                <a:spcPts val="600"/>
              </a:spcBef>
              <a:buFontTx/>
              <a:buNone/>
              <a:defRPr/>
            </a:pPr>
            <a:r>
              <a:rPr lang="en-US" sz="2800" dirty="0">
                <a:latin typeface="Times New Roman" pitchFamily="18" charset="0"/>
                <a:cs typeface="Times New Roman" pitchFamily="18" charset="0"/>
              </a:rPr>
              <a:t>	- </a:t>
            </a:r>
            <a:r>
              <a:rPr lang="en-US" sz="2800" dirty="0" err="1">
                <a:latin typeface="Times New Roman" pitchFamily="18" charset="0"/>
                <a:cs typeface="Times New Roman" pitchFamily="18" charset="0"/>
              </a:rPr>
              <a:t>Tâm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lý</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người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tính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lịch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sử</a:t>
            </a:r>
            <a:endParaRPr lang="en-US" sz="2800" dirty="0">
              <a:latin typeface="Times New Roman" pitchFamily="18" charset="0"/>
              <a:cs typeface="Times New Roman" pitchFamily="18" charset="0"/>
            </a:endParaRPr>
          </a:p>
          <a:p>
            <a:pPr marL="114300" indent="0">
              <a:buNone/>
            </a:pPr>
            <a:endParaRPr lang="vi-VN" dirty="0"/>
          </a:p>
        </p:txBody>
      </p:sp>
      <p:sp>
        <p:nvSpPr>
          <p:cNvPr id="3" name="Slide Number Placeholder 2">
            <a:extLst>
              <a:ext uri="{FF2B5EF4-FFF2-40B4-BE49-F238E27FC236}">
                <a16:creationId xmlns:a16="http://schemas.microsoft.com/office/drawing/2014/main" id="{43D39358-5804-3D3C-10F1-4192B4AF2F8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a:t>
            </a:fld>
            <a:endParaRPr lang="en-US"/>
          </a:p>
        </p:txBody>
      </p:sp>
      <p:sp>
        <p:nvSpPr>
          <p:cNvPr id="7" name="Title 6">
            <a:extLst>
              <a:ext uri="{FF2B5EF4-FFF2-40B4-BE49-F238E27FC236}">
                <a16:creationId xmlns:a16="http://schemas.microsoft.com/office/drawing/2014/main" id="{BB62CC4C-E6C1-B40A-4FBB-F484137FFC1F}"/>
              </a:ext>
            </a:extLst>
          </p:cNvPr>
          <p:cNvSpPr>
            <a:spLocks noGrp="1"/>
          </p:cNvSpPr>
          <p:nvPr>
            <p:ph type="title"/>
          </p:nvPr>
        </p:nvSpPr>
        <p:spPr/>
        <p:txBody>
          <a:bodyPr/>
          <a:lstStyle/>
          <a:p>
            <a:r>
              <a:rPr lang="en-US" altLang="en-US" sz="3600" dirty="0">
                <a:solidFill>
                  <a:schemeClr val="bg1"/>
                </a:solidFill>
                <a:latin typeface="Times New Roman" panose="02020603050405020304" pitchFamily="18" charset="0"/>
                <a:cs typeface="Times New Roman" panose="02020603050405020304" pitchFamily="18" charset="0"/>
              </a:rPr>
              <a:t>1.2. BẢN CHẤT HIỆN TƯỢNG TÂM LÝ NGƯỜI</a:t>
            </a:r>
            <a:endParaRPr lang="vi-VN" dirty="0">
              <a:solidFill>
                <a:schemeClr val="bg1"/>
              </a:solidFill>
            </a:endParaRPr>
          </a:p>
        </p:txBody>
      </p:sp>
    </p:spTree>
    <p:extLst>
      <p:ext uri="{BB962C8B-B14F-4D97-AF65-F5344CB8AC3E}">
        <p14:creationId xmlns:p14="http://schemas.microsoft.com/office/powerpoint/2010/main" val="16317684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A82ED13-F18C-4313-A0D8-BFEB83FACEE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10</a:t>
            </a:fld>
            <a:endParaRPr lang="en-US"/>
          </a:p>
        </p:txBody>
      </p:sp>
      <p:pic>
        <p:nvPicPr>
          <p:cNvPr id="5" name="Picture 2">
            <a:extLst>
              <a:ext uri="{FF2B5EF4-FFF2-40B4-BE49-F238E27FC236}">
                <a16:creationId xmlns:a16="http://schemas.microsoft.com/office/drawing/2014/main" id="{8E091C6B-198D-4A34-B42C-8289E6E180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6433" y="1957382"/>
            <a:ext cx="4793317" cy="34885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a:extLst>
              <a:ext uri="{FF2B5EF4-FFF2-40B4-BE49-F238E27FC236}">
                <a16:creationId xmlns:a16="http://schemas.microsoft.com/office/drawing/2014/main" id="{CB163635-ADA1-47FB-8453-ED8EE493A4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500" y="1903007"/>
            <a:ext cx="3886200" cy="3548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a:extLst>
              <a:ext uri="{FF2B5EF4-FFF2-40B4-BE49-F238E27FC236}">
                <a16:creationId xmlns:a16="http://schemas.microsoft.com/office/drawing/2014/main" id="{E8C79AB2-9AFB-4712-AE4E-7766203BEACC}"/>
              </a:ext>
            </a:extLst>
          </p:cNvPr>
          <p:cNvSpPr/>
          <p:nvPr/>
        </p:nvSpPr>
        <p:spPr>
          <a:xfrm>
            <a:off x="3012141" y="373516"/>
            <a:ext cx="6472518" cy="53851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b="1" dirty="0">
                <a:solidFill>
                  <a:schemeClr val="tx1"/>
                </a:solidFill>
              </a:rPr>
              <a:t>John </a:t>
            </a:r>
            <a:r>
              <a:rPr lang="en-US" sz="2400" b="1" dirty="0" err="1">
                <a:solidFill>
                  <a:schemeClr val="tx1"/>
                </a:solidFill>
              </a:rPr>
              <a:t>Ssebunya</a:t>
            </a:r>
            <a:r>
              <a:rPr lang="en-US" sz="2400" b="1" dirty="0">
                <a:solidFill>
                  <a:schemeClr val="tx1"/>
                </a:solidFill>
              </a:rPr>
              <a:t> - </a:t>
            </a:r>
            <a:r>
              <a:rPr lang="en-US" sz="2400" b="1" dirty="0" err="1">
                <a:solidFill>
                  <a:schemeClr val="tx1"/>
                </a:solidFill>
              </a:rPr>
              <a:t>Cậu</a:t>
            </a:r>
            <a:r>
              <a:rPr lang="en-US" sz="2400" b="1" dirty="0">
                <a:solidFill>
                  <a:schemeClr val="tx1"/>
                </a:solidFill>
              </a:rPr>
              <a:t> </a:t>
            </a:r>
            <a:r>
              <a:rPr lang="en-US" sz="2400" b="1" dirty="0" err="1">
                <a:solidFill>
                  <a:schemeClr val="tx1"/>
                </a:solidFill>
              </a:rPr>
              <a:t>bé</a:t>
            </a:r>
            <a:r>
              <a:rPr lang="en-US" sz="2400" b="1" dirty="0">
                <a:solidFill>
                  <a:schemeClr val="tx1"/>
                </a:solidFill>
              </a:rPr>
              <a:t> </a:t>
            </a:r>
            <a:r>
              <a:rPr lang="en-US" sz="2400" b="1" dirty="0" err="1">
                <a:solidFill>
                  <a:schemeClr val="tx1"/>
                </a:solidFill>
              </a:rPr>
              <a:t>người</a:t>
            </a:r>
            <a:r>
              <a:rPr lang="en-US" sz="2400" b="1" dirty="0">
                <a:solidFill>
                  <a:schemeClr val="tx1"/>
                </a:solidFill>
              </a:rPr>
              <a:t> </a:t>
            </a:r>
            <a:r>
              <a:rPr lang="en-US" sz="2400" b="1" dirty="0" err="1">
                <a:solidFill>
                  <a:schemeClr val="tx1"/>
                </a:solidFill>
              </a:rPr>
              <a:t>khỉ</a:t>
            </a:r>
            <a:endParaRPr lang="en-US" sz="2400" dirty="0">
              <a:solidFill>
                <a:schemeClr val="tx1"/>
              </a:solidFill>
            </a:endParaRPr>
          </a:p>
        </p:txBody>
      </p:sp>
    </p:spTree>
    <p:extLst>
      <p:ext uri="{BB962C8B-B14F-4D97-AF65-F5344CB8AC3E}">
        <p14:creationId xmlns:p14="http://schemas.microsoft.com/office/powerpoint/2010/main" val="87430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FED40F2-882D-20E8-7D4B-7C6CB220FB1F}"/>
              </a:ext>
            </a:extLst>
          </p:cNvPr>
          <p:cNvPicPr>
            <a:picLocks noChangeAspect="1"/>
          </p:cNvPicPr>
          <p:nvPr/>
        </p:nvPicPr>
        <p:blipFill>
          <a:blip r:embed="rId2"/>
          <a:stretch>
            <a:fillRect/>
          </a:stretch>
        </p:blipFill>
        <p:spPr>
          <a:xfrm>
            <a:off x="733382" y="1095046"/>
            <a:ext cx="10725236" cy="5261304"/>
          </a:xfrm>
          <a:prstGeom prst="rect">
            <a:avLst/>
          </a:prstGeom>
        </p:spPr>
      </p:pic>
      <p:sp>
        <p:nvSpPr>
          <p:cNvPr id="4" name="Slide Number Placeholder 3">
            <a:extLst>
              <a:ext uri="{FF2B5EF4-FFF2-40B4-BE49-F238E27FC236}">
                <a16:creationId xmlns:a16="http://schemas.microsoft.com/office/drawing/2014/main" id="{022368D7-A07F-DEA8-EE9F-7AC35A7B0D3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11</a:t>
            </a:fld>
            <a:endParaRPr lang="en-US"/>
          </a:p>
        </p:txBody>
      </p:sp>
      <p:pic>
        <p:nvPicPr>
          <p:cNvPr id="8" name="Picture 7">
            <a:extLst>
              <a:ext uri="{FF2B5EF4-FFF2-40B4-BE49-F238E27FC236}">
                <a16:creationId xmlns:a16="http://schemas.microsoft.com/office/drawing/2014/main" id="{4AA61DEF-3C60-3B56-D49E-016646ED3F20}"/>
              </a:ext>
            </a:extLst>
          </p:cNvPr>
          <p:cNvPicPr>
            <a:picLocks noChangeAspect="1"/>
          </p:cNvPicPr>
          <p:nvPr/>
        </p:nvPicPr>
        <p:blipFill>
          <a:blip r:embed="rId3"/>
          <a:stretch>
            <a:fillRect/>
          </a:stretch>
        </p:blipFill>
        <p:spPr>
          <a:xfrm>
            <a:off x="733382" y="3912029"/>
            <a:ext cx="6474513" cy="2121592"/>
          </a:xfrm>
          <a:prstGeom prst="rect">
            <a:avLst/>
          </a:prstGeom>
        </p:spPr>
      </p:pic>
    </p:spTree>
    <p:extLst>
      <p:ext uri="{BB962C8B-B14F-4D97-AF65-F5344CB8AC3E}">
        <p14:creationId xmlns:p14="http://schemas.microsoft.com/office/powerpoint/2010/main" val="19258592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DB2D367-82CC-A1C4-1815-CE6A2FF05BC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12</a:t>
            </a:fld>
            <a:endParaRPr lang="en-US"/>
          </a:p>
        </p:txBody>
      </p:sp>
      <p:sp>
        <p:nvSpPr>
          <p:cNvPr id="5" name="Title 4">
            <a:extLst>
              <a:ext uri="{FF2B5EF4-FFF2-40B4-BE49-F238E27FC236}">
                <a16:creationId xmlns:a16="http://schemas.microsoft.com/office/drawing/2014/main" id="{9E53665E-8C97-0FD0-956D-459276466819}"/>
              </a:ext>
            </a:extLst>
          </p:cNvPr>
          <p:cNvSpPr>
            <a:spLocks noGrp="1"/>
          </p:cNvSpPr>
          <p:nvPr>
            <p:ph type="title"/>
          </p:nvPr>
        </p:nvSpPr>
        <p:spPr/>
        <p:txBody>
          <a:bodyPr/>
          <a:lstStyle/>
          <a:p>
            <a:r>
              <a:rPr lang="en-US" altLang="en-US" sz="3600" dirty="0">
                <a:solidFill>
                  <a:schemeClr val="bg1"/>
                </a:solidFill>
              </a:rPr>
              <a:t>KẾT LUẬN SƯ PHẠM</a:t>
            </a:r>
            <a:endParaRPr lang="vi-VN" dirty="0">
              <a:solidFill>
                <a:schemeClr val="bg1"/>
              </a:solidFill>
            </a:endParaRPr>
          </a:p>
        </p:txBody>
      </p:sp>
      <p:sp>
        <p:nvSpPr>
          <p:cNvPr id="6" name="Google Shape;1308;p25">
            <a:extLst>
              <a:ext uri="{FF2B5EF4-FFF2-40B4-BE49-F238E27FC236}">
                <a16:creationId xmlns:a16="http://schemas.microsoft.com/office/drawing/2014/main" id="{06457188-5A66-4EE0-A70D-DC2EE800FB32}"/>
              </a:ext>
            </a:extLst>
          </p:cNvPr>
          <p:cNvSpPr txBox="1"/>
          <p:nvPr/>
        </p:nvSpPr>
        <p:spPr>
          <a:xfrm>
            <a:off x="286871" y="1941709"/>
            <a:ext cx="4733363" cy="3929794"/>
          </a:xfrm>
          <a:prstGeom prst="rect">
            <a:avLst/>
          </a:prstGeom>
          <a:ln/>
        </p:spPr>
        <p:style>
          <a:lnRef idx="2">
            <a:schemeClr val="accent4"/>
          </a:lnRef>
          <a:fillRef idx="1">
            <a:schemeClr val="lt1"/>
          </a:fillRef>
          <a:effectRef idx="0">
            <a:schemeClr val="accent4"/>
          </a:effectRef>
          <a:fontRef idx="minor">
            <a:schemeClr val="dk1"/>
          </a:fontRef>
        </p:style>
        <p:txBody>
          <a:bodyPr spcFirstLastPara="1" wrap="square" lIns="0" tIns="0" rIns="0" bIns="0" anchor="t" anchorCtr="0">
            <a:spAutoFit/>
          </a:bodyPr>
          <a:lstStyle/>
          <a:p>
            <a:pPr lvl="1" algn="just">
              <a:lnSpc>
                <a:spcPct val="114000"/>
              </a:lnSpc>
              <a:buFontTx/>
              <a:buNone/>
              <a:defRPr/>
            </a:pPr>
            <a:r>
              <a:rPr lang="en-US" altLang="en-US" sz="2800" dirty="0" err="1">
                <a:latin typeface="Tahoma" panose="020B0604030504040204" pitchFamily="34" charset="0"/>
                <a:ea typeface="Tahoma" panose="020B0604030504040204" pitchFamily="34" charset="0"/>
                <a:cs typeface="Tahoma" panose="020B0604030504040204" pitchFamily="34" charset="0"/>
                <a:sym typeface="Wingdings" pitchFamily="2" charset="2"/>
              </a:rPr>
              <a:t>Tâm</a:t>
            </a:r>
            <a:r>
              <a:rPr lang="en-US" altLang="en-US" sz="2800" dirty="0">
                <a:latin typeface="Tahoma" panose="020B0604030504040204" pitchFamily="34" charset="0"/>
                <a:ea typeface="Tahoma" panose="020B0604030504040204" pitchFamily="34" charset="0"/>
                <a:cs typeface="Tahoma" panose="020B0604030504040204" pitchFamily="34" charset="0"/>
                <a:sym typeface="Wingdings" pitchFamily="2" charset="2"/>
              </a:rPr>
              <a:t> </a:t>
            </a:r>
            <a:r>
              <a:rPr lang="en-US" altLang="en-US" sz="2800" dirty="0" err="1">
                <a:latin typeface="Tahoma" panose="020B0604030504040204" pitchFamily="34" charset="0"/>
                <a:ea typeface="Tahoma" panose="020B0604030504040204" pitchFamily="34" charset="0"/>
                <a:cs typeface="Tahoma" panose="020B0604030504040204" pitchFamily="34" charset="0"/>
                <a:sym typeface="Wingdings" pitchFamily="2" charset="2"/>
              </a:rPr>
              <a:t>lý</a:t>
            </a:r>
            <a:r>
              <a:rPr lang="en-US" altLang="en-US" sz="2800" dirty="0">
                <a:latin typeface="Tahoma" panose="020B0604030504040204" pitchFamily="34" charset="0"/>
                <a:ea typeface="Tahoma" panose="020B0604030504040204" pitchFamily="34" charset="0"/>
                <a:cs typeface="Tahoma" panose="020B0604030504040204" pitchFamily="34" charset="0"/>
                <a:sym typeface="Wingdings" pitchFamily="2" charset="2"/>
              </a:rPr>
              <a:t> </a:t>
            </a:r>
            <a:r>
              <a:rPr lang="en-US" altLang="en-US" sz="2800" dirty="0" err="1">
                <a:latin typeface="Tahoma" panose="020B0604030504040204" pitchFamily="34" charset="0"/>
                <a:ea typeface="Tahoma" panose="020B0604030504040204" pitchFamily="34" charset="0"/>
                <a:cs typeface="Tahoma" panose="020B0604030504040204" pitchFamily="34" charset="0"/>
                <a:sym typeface="Wingdings" pitchFamily="2" charset="2"/>
              </a:rPr>
              <a:t>có</a:t>
            </a:r>
            <a:r>
              <a:rPr lang="en-US" altLang="en-US" sz="2800" dirty="0">
                <a:latin typeface="Tahoma" panose="020B0604030504040204" pitchFamily="34" charset="0"/>
                <a:ea typeface="Tahoma" panose="020B0604030504040204" pitchFamily="34" charset="0"/>
                <a:cs typeface="Tahoma" panose="020B0604030504040204" pitchFamily="34" charset="0"/>
                <a:sym typeface="Wingdings" pitchFamily="2" charset="2"/>
              </a:rPr>
              <a:t> </a:t>
            </a:r>
            <a:r>
              <a:rPr lang="en-US" altLang="en-US" sz="2800" dirty="0" err="1">
                <a:latin typeface="Tahoma" panose="020B0604030504040204" pitchFamily="34" charset="0"/>
                <a:ea typeface="Tahoma" panose="020B0604030504040204" pitchFamily="34" charset="0"/>
                <a:cs typeface="Tahoma" panose="020B0604030504040204" pitchFamily="34" charset="0"/>
                <a:sym typeface="Wingdings" pitchFamily="2" charset="2"/>
              </a:rPr>
              <a:t>nguồn</a:t>
            </a:r>
            <a:r>
              <a:rPr lang="en-US" altLang="en-US" sz="2800" dirty="0">
                <a:latin typeface="Tahoma" panose="020B0604030504040204" pitchFamily="34" charset="0"/>
                <a:ea typeface="Tahoma" panose="020B0604030504040204" pitchFamily="34" charset="0"/>
                <a:cs typeface="Tahoma" panose="020B0604030504040204" pitchFamily="34" charset="0"/>
                <a:sym typeface="Wingdings" pitchFamily="2" charset="2"/>
              </a:rPr>
              <a:t> </a:t>
            </a:r>
            <a:r>
              <a:rPr lang="en-US" altLang="en-US" sz="2800" dirty="0" err="1">
                <a:latin typeface="Tahoma" panose="020B0604030504040204" pitchFamily="34" charset="0"/>
                <a:ea typeface="Tahoma" panose="020B0604030504040204" pitchFamily="34" charset="0"/>
                <a:cs typeface="Tahoma" panose="020B0604030504040204" pitchFamily="34" charset="0"/>
                <a:sym typeface="Wingdings" pitchFamily="2" charset="2"/>
              </a:rPr>
              <a:t>gốc</a:t>
            </a:r>
            <a:r>
              <a:rPr lang="en-US" altLang="en-US" sz="2800" dirty="0">
                <a:latin typeface="Tahoma" panose="020B0604030504040204" pitchFamily="34" charset="0"/>
                <a:ea typeface="Tahoma" panose="020B0604030504040204" pitchFamily="34" charset="0"/>
                <a:cs typeface="Tahoma" panose="020B0604030504040204" pitchFamily="34" charset="0"/>
                <a:sym typeface="Wingdings" pitchFamily="2" charset="2"/>
              </a:rPr>
              <a:t> </a:t>
            </a:r>
            <a:r>
              <a:rPr lang="en-US" altLang="en-US" sz="2800" dirty="0" err="1">
                <a:latin typeface="Tahoma" panose="020B0604030504040204" pitchFamily="34" charset="0"/>
                <a:ea typeface="Tahoma" panose="020B0604030504040204" pitchFamily="34" charset="0"/>
                <a:cs typeface="Tahoma" panose="020B0604030504040204" pitchFamily="34" charset="0"/>
                <a:sym typeface="Wingdings" pitchFamily="2" charset="2"/>
              </a:rPr>
              <a:t>là</a:t>
            </a:r>
            <a:r>
              <a:rPr lang="en-US" altLang="en-US" sz="2800" dirty="0">
                <a:latin typeface="Tahoma" panose="020B0604030504040204" pitchFamily="34" charset="0"/>
                <a:ea typeface="Tahoma" panose="020B0604030504040204" pitchFamily="34" charset="0"/>
                <a:cs typeface="Tahoma" panose="020B0604030504040204" pitchFamily="34" charset="0"/>
                <a:sym typeface="Wingdings" pitchFamily="2" charset="2"/>
              </a:rPr>
              <a:t> </a:t>
            </a:r>
            <a:r>
              <a:rPr lang="en-US" altLang="en-US" sz="2800" dirty="0" err="1">
                <a:latin typeface="Tahoma" panose="020B0604030504040204" pitchFamily="34" charset="0"/>
                <a:ea typeface="Tahoma" panose="020B0604030504040204" pitchFamily="34" charset="0"/>
                <a:cs typeface="Tahoma" panose="020B0604030504040204" pitchFamily="34" charset="0"/>
                <a:sym typeface="Wingdings" pitchFamily="2" charset="2"/>
              </a:rPr>
              <a:t>thế</a:t>
            </a:r>
            <a:r>
              <a:rPr lang="en-US" altLang="en-US" sz="2800" dirty="0">
                <a:latin typeface="Tahoma" panose="020B0604030504040204" pitchFamily="34" charset="0"/>
                <a:ea typeface="Tahoma" panose="020B0604030504040204" pitchFamily="34" charset="0"/>
                <a:cs typeface="Tahoma" panose="020B0604030504040204" pitchFamily="34" charset="0"/>
                <a:sym typeface="Wingdings" pitchFamily="2" charset="2"/>
              </a:rPr>
              <a:t> </a:t>
            </a:r>
            <a:r>
              <a:rPr lang="en-US" altLang="en-US" sz="2800" dirty="0" err="1">
                <a:latin typeface="Tahoma" panose="020B0604030504040204" pitchFamily="34" charset="0"/>
                <a:ea typeface="Tahoma" panose="020B0604030504040204" pitchFamily="34" charset="0"/>
                <a:cs typeface="Tahoma" panose="020B0604030504040204" pitchFamily="34" charset="0"/>
                <a:sym typeface="Wingdings" pitchFamily="2" charset="2"/>
              </a:rPr>
              <a:t>giới</a:t>
            </a:r>
            <a:r>
              <a:rPr lang="en-US" altLang="en-US" sz="2800" dirty="0">
                <a:latin typeface="Tahoma" panose="020B0604030504040204" pitchFamily="34" charset="0"/>
                <a:ea typeface="Tahoma" panose="020B0604030504040204" pitchFamily="34" charset="0"/>
                <a:cs typeface="Tahoma" panose="020B0604030504040204" pitchFamily="34" charset="0"/>
                <a:sym typeface="Wingdings" pitchFamily="2" charset="2"/>
              </a:rPr>
              <a:t> </a:t>
            </a:r>
            <a:r>
              <a:rPr lang="en-US" altLang="en-US" sz="2800" dirty="0" err="1">
                <a:latin typeface="Tahoma" panose="020B0604030504040204" pitchFamily="34" charset="0"/>
                <a:ea typeface="Tahoma" panose="020B0604030504040204" pitchFamily="34" charset="0"/>
                <a:cs typeface="Tahoma" panose="020B0604030504040204" pitchFamily="34" charset="0"/>
                <a:sym typeface="Wingdings" pitchFamily="2" charset="2"/>
              </a:rPr>
              <a:t>khách</a:t>
            </a:r>
            <a:r>
              <a:rPr lang="en-US" altLang="en-US" sz="2800" dirty="0">
                <a:latin typeface="Tahoma" panose="020B0604030504040204" pitchFamily="34" charset="0"/>
                <a:ea typeface="Tahoma" panose="020B0604030504040204" pitchFamily="34" charset="0"/>
                <a:cs typeface="Tahoma" panose="020B0604030504040204" pitchFamily="34" charset="0"/>
                <a:sym typeface="Wingdings" pitchFamily="2" charset="2"/>
              </a:rPr>
              <a:t> </a:t>
            </a:r>
            <a:r>
              <a:rPr lang="en-US" altLang="en-US" sz="2800" dirty="0" err="1">
                <a:latin typeface="Tahoma" panose="020B0604030504040204" pitchFamily="34" charset="0"/>
                <a:ea typeface="Tahoma" panose="020B0604030504040204" pitchFamily="34" charset="0"/>
                <a:cs typeface="Tahoma" panose="020B0604030504040204" pitchFamily="34" charset="0"/>
                <a:sym typeface="Wingdings" pitchFamily="2" charset="2"/>
              </a:rPr>
              <a:t>quan</a:t>
            </a:r>
            <a:r>
              <a:rPr lang="en-US" altLang="en-US" sz="2800" dirty="0">
                <a:latin typeface="Tahoma" panose="020B0604030504040204" pitchFamily="34" charset="0"/>
                <a:ea typeface="Tahoma" panose="020B0604030504040204" pitchFamily="34" charset="0"/>
                <a:cs typeface="Tahoma" panose="020B0604030504040204" pitchFamily="34" charset="0"/>
                <a:sym typeface="Wingdings" pitchFamily="2" charset="2"/>
              </a:rPr>
              <a:t> </a:t>
            </a:r>
          </a:p>
          <a:p>
            <a:pPr lvl="1" algn="just">
              <a:lnSpc>
                <a:spcPct val="114000"/>
              </a:lnSpc>
              <a:buFontTx/>
              <a:buNone/>
              <a:defRPr/>
            </a:pPr>
            <a:endParaRPr lang="en-US" altLang="en-US" sz="2800" dirty="0">
              <a:latin typeface="Tahoma" panose="020B0604030504040204" pitchFamily="34" charset="0"/>
              <a:ea typeface="Tahoma" panose="020B0604030504040204" pitchFamily="34" charset="0"/>
              <a:cs typeface="Tahoma" panose="020B0604030504040204" pitchFamily="34" charset="0"/>
              <a:sym typeface="Wingdings" pitchFamily="2" charset="2"/>
            </a:endParaRPr>
          </a:p>
          <a:p>
            <a:pPr lvl="1" algn="just">
              <a:lnSpc>
                <a:spcPct val="114000"/>
              </a:lnSpc>
              <a:buFontTx/>
              <a:buNone/>
              <a:defRPr/>
            </a:pPr>
            <a:r>
              <a:rPr lang="en-US" altLang="en-US" sz="2800" dirty="0">
                <a:solidFill>
                  <a:srgbClr val="0070C0"/>
                </a:solidFill>
                <a:latin typeface="Tahoma" panose="020B0604030504040204" pitchFamily="34" charset="0"/>
                <a:ea typeface="Tahoma" panose="020B0604030504040204" pitchFamily="34" charset="0"/>
                <a:cs typeface="Tahoma" panose="020B0604030504040204" pitchFamily="34" charset="0"/>
                <a:sym typeface="Wingdings" pitchFamily="2" charset="2"/>
              </a:rPr>
              <a:t>Khi </a:t>
            </a:r>
            <a:r>
              <a:rPr lang="en-US" altLang="en-US" sz="2800" dirty="0" err="1">
                <a:solidFill>
                  <a:srgbClr val="0070C0"/>
                </a:solidFill>
                <a:latin typeface="Tahoma" panose="020B0604030504040204" pitchFamily="34" charset="0"/>
                <a:ea typeface="Tahoma" panose="020B0604030504040204" pitchFamily="34" charset="0"/>
                <a:cs typeface="Tahoma" panose="020B0604030504040204" pitchFamily="34" charset="0"/>
                <a:sym typeface="Wingdings" pitchFamily="2" charset="2"/>
              </a:rPr>
              <a:t>nghiên</a:t>
            </a:r>
            <a:r>
              <a:rPr lang="en-US" altLang="en-US" sz="2800" dirty="0">
                <a:solidFill>
                  <a:srgbClr val="0070C0"/>
                </a:solidFill>
                <a:latin typeface="Tahoma" panose="020B0604030504040204" pitchFamily="34" charset="0"/>
                <a:ea typeface="Tahoma" panose="020B0604030504040204" pitchFamily="34" charset="0"/>
                <a:cs typeface="Tahoma" panose="020B0604030504040204" pitchFamily="34" charset="0"/>
                <a:sym typeface="Wingdings" pitchFamily="2" charset="2"/>
              </a:rPr>
              <a:t> </a:t>
            </a:r>
            <a:r>
              <a:rPr lang="en-US" altLang="en-US" sz="2800" dirty="0" err="1">
                <a:solidFill>
                  <a:srgbClr val="0070C0"/>
                </a:solidFill>
                <a:latin typeface="Tahoma" panose="020B0604030504040204" pitchFamily="34" charset="0"/>
                <a:ea typeface="Tahoma" panose="020B0604030504040204" pitchFamily="34" charset="0"/>
                <a:cs typeface="Tahoma" panose="020B0604030504040204" pitchFamily="34" charset="0"/>
                <a:sym typeface="Wingdings" pitchFamily="2" charset="2"/>
              </a:rPr>
              <a:t>cứu</a:t>
            </a:r>
            <a:r>
              <a:rPr lang="en-US" altLang="en-US" sz="2800" dirty="0">
                <a:solidFill>
                  <a:srgbClr val="0070C0"/>
                </a:solidFill>
                <a:latin typeface="Tahoma" panose="020B0604030504040204" pitchFamily="34" charset="0"/>
                <a:ea typeface="Tahoma" panose="020B0604030504040204" pitchFamily="34" charset="0"/>
                <a:cs typeface="Tahoma" panose="020B0604030504040204" pitchFamily="34" charset="0"/>
                <a:sym typeface="Wingdings" pitchFamily="2" charset="2"/>
              </a:rPr>
              <a:t>, </a:t>
            </a:r>
            <a:r>
              <a:rPr lang="en-US" altLang="en-US" sz="2800" dirty="0" err="1">
                <a:solidFill>
                  <a:srgbClr val="0070C0"/>
                </a:solidFill>
                <a:latin typeface="Tahoma" panose="020B0604030504040204" pitchFamily="34" charset="0"/>
                <a:ea typeface="Tahoma" panose="020B0604030504040204" pitchFamily="34" charset="0"/>
                <a:cs typeface="Tahoma" panose="020B0604030504040204" pitchFamily="34" charset="0"/>
                <a:sym typeface="Wingdings" pitchFamily="2" charset="2"/>
              </a:rPr>
              <a:t>hình</a:t>
            </a:r>
            <a:r>
              <a:rPr lang="en-US" altLang="en-US" sz="2800" dirty="0">
                <a:solidFill>
                  <a:srgbClr val="0070C0"/>
                </a:solidFill>
                <a:latin typeface="Tahoma" panose="020B0604030504040204" pitchFamily="34" charset="0"/>
                <a:ea typeface="Tahoma" panose="020B0604030504040204" pitchFamily="34" charset="0"/>
                <a:cs typeface="Tahoma" panose="020B0604030504040204" pitchFamily="34" charset="0"/>
                <a:sym typeface="Wingdings" pitchFamily="2" charset="2"/>
              </a:rPr>
              <a:t> </a:t>
            </a:r>
            <a:r>
              <a:rPr lang="en-US" altLang="en-US" sz="2800" dirty="0" err="1">
                <a:solidFill>
                  <a:srgbClr val="0070C0"/>
                </a:solidFill>
                <a:latin typeface="Tahoma" panose="020B0604030504040204" pitchFamily="34" charset="0"/>
                <a:ea typeface="Tahoma" panose="020B0604030504040204" pitchFamily="34" charset="0"/>
                <a:cs typeface="Tahoma" panose="020B0604030504040204" pitchFamily="34" charset="0"/>
                <a:sym typeface="Wingdings" pitchFamily="2" charset="2"/>
              </a:rPr>
              <a:t>thành</a:t>
            </a:r>
            <a:r>
              <a:rPr lang="en-US" altLang="en-US" sz="2800" dirty="0">
                <a:solidFill>
                  <a:srgbClr val="0070C0"/>
                </a:solidFill>
                <a:latin typeface="Tahoma" panose="020B0604030504040204" pitchFamily="34" charset="0"/>
                <a:ea typeface="Tahoma" panose="020B0604030504040204" pitchFamily="34" charset="0"/>
                <a:cs typeface="Tahoma" panose="020B0604030504040204" pitchFamily="34" charset="0"/>
                <a:sym typeface="Wingdings" pitchFamily="2" charset="2"/>
              </a:rPr>
              <a:t> </a:t>
            </a:r>
            <a:r>
              <a:rPr lang="en-US" altLang="en-US" sz="2800" dirty="0" err="1">
                <a:solidFill>
                  <a:srgbClr val="0070C0"/>
                </a:solidFill>
                <a:latin typeface="Tahoma" panose="020B0604030504040204" pitchFamily="34" charset="0"/>
                <a:ea typeface="Tahoma" panose="020B0604030504040204" pitchFamily="34" charset="0"/>
                <a:cs typeface="Tahoma" panose="020B0604030504040204" pitchFamily="34" charset="0"/>
                <a:sym typeface="Wingdings" pitchFamily="2" charset="2"/>
              </a:rPr>
              <a:t>và</a:t>
            </a:r>
            <a:r>
              <a:rPr lang="en-US" altLang="en-US" sz="2800" dirty="0">
                <a:solidFill>
                  <a:srgbClr val="0070C0"/>
                </a:solidFill>
                <a:latin typeface="Tahoma" panose="020B0604030504040204" pitchFamily="34" charset="0"/>
                <a:ea typeface="Tahoma" panose="020B0604030504040204" pitchFamily="34" charset="0"/>
                <a:cs typeface="Tahoma" panose="020B0604030504040204" pitchFamily="34" charset="0"/>
                <a:sym typeface="Wingdings" pitchFamily="2" charset="2"/>
              </a:rPr>
              <a:t> </a:t>
            </a:r>
            <a:r>
              <a:rPr lang="en-US" altLang="en-US" sz="2800" dirty="0" err="1">
                <a:solidFill>
                  <a:srgbClr val="0070C0"/>
                </a:solidFill>
                <a:latin typeface="Tahoma" panose="020B0604030504040204" pitchFamily="34" charset="0"/>
                <a:ea typeface="Tahoma" panose="020B0604030504040204" pitchFamily="34" charset="0"/>
                <a:cs typeface="Tahoma" panose="020B0604030504040204" pitchFamily="34" charset="0"/>
                <a:sym typeface="Wingdings" pitchFamily="2" charset="2"/>
              </a:rPr>
              <a:t>cải</a:t>
            </a:r>
            <a:r>
              <a:rPr lang="en-US" altLang="en-US" sz="2800" dirty="0">
                <a:solidFill>
                  <a:srgbClr val="0070C0"/>
                </a:solidFill>
                <a:latin typeface="Tahoma" panose="020B0604030504040204" pitchFamily="34" charset="0"/>
                <a:ea typeface="Tahoma" panose="020B0604030504040204" pitchFamily="34" charset="0"/>
                <a:cs typeface="Tahoma" panose="020B0604030504040204" pitchFamily="34" charset="0"/>
                <a:sym typeface="Wingdings" pitchFamily="2" charset="2"/>
              </a:rPr>
              <a:t> </a:t>
            </a:r>
            <a:r>
              <a:rPr lang="en-US" altLang="en-US" sz="2800" dirty="0" err="1">
                <a:solidFill>
                  <a:srgbClr val="0070C0"/>
                </a:solidFill>
                <a:latin typeface="Tahoma" panose="020B0604030504040204" pitchFamily="34" charset="0"/>
                <a:ea typeface="Tahoma" panose="020B0604030504040204" pitchFamily="34" charset="0"/>
                <a:cs typeface="Tahoma" panose="020B0604030504040204" pitchFamily="34" charset="0"/>
                <a:sym typeface="Wingdings" pitchFamily="2" charset="2"/>
              </a:rPr>
              <a:t>tạo</a:t>
            </a:r>
            <a:r>
              <a:rPr lang="en-US" altLang="en-US" sz="2800" dirty="0">
                <a:solidFill>
                  <a:srgbClr val="0070C0"/>
                </a:solidFill>
                <a:latin typeface="Tahoma" panose="020B0604030504040204" pitchFamily="34" charset="0"/>
                <a:ea typeface="Tahoma" panose="020B0604030504040204" pitchFamily="34" charset="0"/>
                <a:cs typeface="Tahoma" panose="020B0604030504040204" pitchFamily="34" charset="0"/>
                <a:sym typeface="Wingdings" pitchFamily="2" charset="2"/>
              </a:rPr>
              <a:t> </a:t>
            </a:r>
            <a:r>
              <a:rPr lang="en-US" altLang="en-US" sz="2800" dirty="0" err="1">
                <a:solidFill>
                  <a:srgbClr val="0070C0"/>
                </a:solidFill>
                <a:latin typeface="Tahoma" panose="020B0604030504040204" pitchFamily="34" charset="0"/>
                <a:ea typeface="Tahoma" panose="020B0604030504040204" pitchFamily="34" charset="0"/>
                <a:cs typeface="Tahoma" panose="020B0604030504040204" pitchFamily="34" charset="0"/>
                <a:sym typeface="Wingdings" pitchFamily="2" charset="2"/>
              </a:rPr>
              <a:t>tâm</a:t>
            </a:r>
            <a:r>
              <a:rPr lang="en-US" altLang="en-US" sz="2800" dirty="0">
                <a:solidFill>
                  <a:srgbClr val="0070C0"/>
                </a:solidFill>
                <a:latin typeface="Tahoma" panose="020B0604030504040204" pitchFamily="34" charset="0"/>
                <a:ea typeface="Tahoma" panose="020B0604030504040204" pitchFamily="34" charset="0"/>
                <a:cs typeface="Tahoma" panose="020B0604030504040204" pitchFamily="34" charset="0"/>
                <a:sym typeface="Wingdings" pitchFamily="2" charset="2"/>
              </a:rPr>
              <a:t> </a:t>
            </a:r>
            <a:r>
              <a:rPr lang="en-US" altLang="en-US" sz="2800" dirty="0" err="1">
                <a:solidFill>
                  <a:srgbClr val="0070C0"/>
                </a:solidFill>
                <a:latin typeface="Tahoma" panose="020B0604030504040204" pitchFamily="34" charset="0"/>
                <a:ea typeface="Tahoma" panose="020B0604030504040204" pitchFamily="34" charset="0"/>
                <a:cs typeface="Tahoma" panose="020B0604030504040204" pitchFamily="34" charset="0"/>
                <a:sym typeface="Wingdings" pitchFamily="2" charset="2"/>
              </a:rPr>
              <a:t>lý</a:t>
            </a:r>
            <a:r>
              <a:rPr lang="en-US" altLang="en-US" sz="2800" dirty="0">
                <a:solidFill>
                  <a:srgbClr val="0070C0"/>
                </a:solidFill>
                <a:latin typeface="Tahoma" panose="020B0604030504040204" pitchFamily="34" charset="0"/>
                <a:ea typeface="Tahoma" panose="020B0604030504040204" pitchFamily="34" charset="0"/>
                <a:cs typeface="Tahoma" panose="020B0604030504040204" pitchFamily="34" charset="0"/>
                <a:sym typeface="Wingdings" pitchFamily="2" charset="2"/>
              </a:rPr>
              <a:t> c</a:t>
            </a:r>
            <a:r>
              <a:rPr lang="vi-VN" altLang="en-US" sz="2800" dirty="0">
                <a:solidFill>
                  <a:srgbClr val="0070C0"/>
                </a:solidFill>
                <a:latin typeface="Tahoma" panose="020B0604030504040204" pitchFamily="34" charset="0"/>
                <a:ea typeface="Tahoma" panose="020B0604030504040204" pitchFamily="34" charset="0"/>
                <a:cs typeface="Tahoma" panose="020B0604030504040204" pitchFamily="34" charset="0"/>
                <a:sym typeface="Wingdings" pitchFamily="2" charset="2"/>
              </a:rPr>
              <a:t>on người</a:t>
            </a:r>
            <a:r>
              <a:rPr lang="en-US" altLang="en-US" sz="2800" dirty="0">
                <a:solidFill>
                  <a:srgbClr val="0070C0"/>
                </a:solidFill>
                <a:latin typeface="Tahoma" panose="020B0604030504040204" pitchFamily="34" charset="0"/>
                <a:ea typeface="Tahoma" panose="020B0604030504040204" pitchFamily="34" charset="0"/>
                <a:cs typeface="Tahoma" panose="020B0604030504040204" pitchFamily="34" charset="0"/>
                <a:sym typeface="Wingdings" pitchFamily="2" charset="2"/>
              </a:rPr>
              <a:t> </a:t>
            </a:r>
            <a:r>
              <a:rPr lang="en-US" altLang="en-US" sz="2800" dirty="0" err="1">
                <a:solidFill>
                  <a:srgbClr val="0070C0"/>
                </a:solidFill>
                <a:latin typeface="Tahoma" panose="020B0604030504040204" pitchFamily="34" charset="0"/>
                <a:ea typeface="Tahoma" panose="020B0604030504040204" pitchFamily="34" charset="0"/>
                <a:cs typeface="Tahoma" panose="020B0604030504040204" pitchFamily="34" charset="0"/>
                <a:sym typeface="Wingdings" pitchFamily="2" charset="2"/>
              </a:rPr>
              <a:t>phải</a:t>
            </a:r>
            <a:r>
              <a:rPr lang="en-US" altLang="en-US" sz="2800" dirty="0">
                <a:solidFill>
                  <a:srgbClr val="0070C0"/>
                </a:solidFill>
                <a:latin typeface="Tahoma" panose="020B0604030504040204" pitchFamily="34" charset="0"/>
                <a:ea typeface="Tahoma" panose="020B0604030504040204" pitchFamily="34" charset="0"/>
                <a:cs typeface="Tahoma" panose="020B0604030504040204" pitchFamily="34" charset="0"/>
                <a:sym typeface="Wingdings" pitchFamily="2" charset="2"/>
              </a:rPr>
              <a:t> </a:t>
            </a:r>
            <a:r>
              <a:rPr lang="en-US" altLang="en-US" sz="2800" dirty="0" err="1">
                <a:solidFill>
                  <a:srgbClr val="0070C0"/>
                </a:solidFill>
                <a:latin typeface="Tahoma" panose="020B0604030504040204" pitchFamily="34" charset="0"/>
                <a:ea typeface="Tahoma" panose="020B0604030504040204" pitchFamily="34" charset="0"/>
                <a:cs typeface="Tahoma" panose="020B0604030504040204" pitchFamily="34" charset="0"/>
                <a:sym typeface="Wingdings" pitchFamily="2" charset="2"/>
              </a:rPr>
              <a:t>nghiên</a:t>
            </a:r>
            <a:r>
              <a:rPr lang="en-US" altLang="en-US" sz="2800" dirty="0">
                <a:solidFill>
                  <a:srgbClr val="0070C0"/>
                </a:solidFill>
                <a:latin typeface="Tahoma" panose="020B0604030504040204" pitchFamily="34" charset="0"/>
                <a:ea typeface="Tahoma" panose="020B0604030504040204" pitchFamily="34" charset="0"/>
                <a:cs typeface="Tahoma" panose="020B0604030504040204" pitchFamily="34" charset="0"/>
                <a:sym typeface="Wingdings" pitchFamily="2" charset="2"/>
              </a:rPr>
              <a:t> </a:t>
            </a:r>
            <a:r>
              <a:rPr lang="en-US" altLang="en-US" sz="2800" dirty="0" err="1">
                <a:solidFill>
                  <a:srgbClr val="0070C0"/>
                </a:solidFill>
                <a:latin typeface="Tahoma" panose="020B0604030504040204" pitchFamily="34" charset="0"/>
                <a:ea typeface="Tahoma" panose="020B0604030504040204" pitchFamily="34" charset="0"/>
                <a:cs typeface="Tahoma" panose="020B0604030504040204" pitchFamily="34" charset="0"/>
                <a:sym typeface="Wingdings" pitchFamily="2" charset="2"/>
              </a:rPr>
              <a:t>cứu</a:t>
            </a:r>
            <a:r>
              <a:rPr lang="en-US" altLang="en-US" sz="2800" dirty="0">
                <a:solidFill>
                  <a:srgbClr val="0070C0"/>
                </a:solidFill>
                <a:latin typeface="Tahoma" panose="020B0604030504040204" pitchFamily="34" charset="0"/>
                <a:ea typeface="Tahoma" panose="020B0604030504040204" pitchFamily="34" charset="0"/>
                <a:cs typeface="Tahoma" panose="020B0604030504040204" pitchFamily="34" charset="0"/>
                <a:sym typeface="Wingdings" pitchFamily="2" charset="2"/>
              </a:rPr>
              <a:t> </a:t>
            </a:r>
            <a:r>
              <a:rPr lang="en-US" altLang="en-US" sz="2800" dirty="0" err="1">
                <a:solidFill>
                  <a:srgbClr val="0070C0"/>
                </a:solidFill>
                <a:latin typeface="Tahoma" panose="020B0604030504040204" pitchFamily="34" charset="0"/>
                <a:ea typeface="Tahoma" panose="020B0604030504040204" pitchFamily="34" charset="0"/>
                <a:cs typeface="Tahoma" panose="020B0604030504040204" pitchFamily="34" charset="0"/>
                <a:sym typeface="Wingdings" pitchFamily="2" charset="2"/>
              </a:rPr>
              <a:t>hoàn</a:t>
            </a:r>
            <a:r>
              <a:rPr lang="en-US" altLang="en-US" sz="2800" dirty="0">
                <a:solidFill>
                  <a:srgbClr val="0070C0"/>
                </a:solidFill>
                <a:latin typeface="Tahoma" panose="020B0604030504040204" pitchFamily="34" charset="0"/>
                <a:ea typeface="Tahoma" panose="020B0604030504040204" pitchFamily="34" charset="0"/>
                <a:cs typeface="Tahoma" panose="020B0604030504040204" pitchFamily="34" charset="0"/>
                <a:sym typeface="Wingdings" pitchFamily="2" charset="2"/>
              </a:rPr>
              <a:t> </a:t>
            </a:r>
            <a:r>
              <a:rPr lang="en-US" altLang="en-US" sz="2800" dirty="0" err="1">
                <a:solidFill>
                  <a:srgbClr val="0070C0"/>
                </a:solidFill>
                <a:latin typeface="Tahoma" panose="020B0604030504040204" pitchFamily="34" charset="0"/>
                <a:ea typeface="Tahoma" panose="020B0604030504040204" pitchFamily="34" charset="0"/>
                <a:cs typeface="Tahoma" panose="020B0604030504040204" pitchFamily="34" charset="0"/>
                <a:sym typeface="Wingdings" pitchFamily="2" charset="2"/>
              </a:rPr>
              <a:t>cảnh</a:t>
            </a:r>
            <a:r>
              <a:rPr lang="en-US" altLang="en-US" sz="2800" dirty="0">
                <a:solidFill>
                  <a:srgbClr val="0070C0"/>
                </a:solidFill>
                <a:latin typeface="Tahoma" panose="020B0604030504040204" pitchFamily="34" charset="0"/>
                <a:ea typeface="Tahoma" panose="020B0604030504040204" pitchFamily="34" charset="0"/>
                <a:cs typeface="Tahoma" panose="020B0604030504040204" pitchFamily="34" charset="0"/>
                <a:sym typeface="Wingdings" pitchFamily="2" charset="2"/>
              </a:rPr>
              <a:t> c</a:t>
            </a:r>
            <a:r>
              <a:rPr lang="vi-VN" altLang="en-US" sz="2800" dirty="0">
                <a:solidFill>
                  <a:srgbClr val="0070C0"/>
                </a:solidFill>
                <a:latin typeface="Tahoma" panose="020B0604030504040204" pitchFamily="34" charset="0"/>
                <a:ea typeface="Tahoma" panose="020B0604030504040204" pitchFamily="34" charset="0"/>
                <a:cs typeface="Tahoma" panose="020B0604030504040204" pitchFamily="34" charset="0"/>
                <a:sym typeface="Wingdings" pitchFamily="2" charset="2"/>
              </a:rPr>
              <a:t>on người</a:t>
            </a:r>
            <a:r>
              <a:rPr lang="en-US" altLang="en-US" sz="2800" dirty="0">
                <a:solidFill>
                  <a:srgbClr val="0070C0"/>
                </a:solidFill>
                <a:latin typeface="Tahoma" panose="020B0604030504040204" pitchFamily="34" charset="0"/>
                <a:ea typeface="Tahoma" panose="020B0604030504040204" pitchFamily="34" charset="0"/>
                <a:cs typeface="Tahoma" panose="020B0604030504040204" pitchFamily="34" charset="0"/>
                <a:sym typeface="Wingdings" pitchFamily="2" charset="2"/>
              </a:rPr>
              <a:t> </a:t>
            </a:r>
            <a:r>
              <a:rPr lang="en-US" altLang="en-US" sz="2800" dirty="0" err="1">
                <a:solidFill>
                  <a:srgbClr val="0070C0"/>
                </a:solidFill>
                <a:latin typeface="Tahoma" panose="020B0604030504040204" pitchFamily="34" charset="0"/>
                <a:ea typeface="Tahoma" panose="020B0604030504040204" pitchFamily="34" charset="0"/>
                <a:cs typeface="Tahoma" panose="020B0604030504040204" pitchFamily="34" charset="0"/>
                <a:sym typeface="Wingdings" pitchFamily="2" charset="2"/>
              </a:rPr>
              <a:t>đó</a:t>
            </a:r>
            <a:r>
              <a:rPr lang="en-US" altLang="en-US" sz="2800" dirty="0">
                <a:solidFill>
                  <a:srgbClr val="0070C0"/>
                </a:solidFill>
                <a:latin typeface="Tahoma" panose="020B0604030504040204" pitchFamily="34" charset="0"/>
                <a:ea typeface="Tahoma" panose="020B0604030504040204" pitchFamily="34" charset="0"/>
                <a:cs typeface="Tahoma" panose="020B0604030504040204" pitchFamily="34" charset="0"/>
                <a:sym typeface="Wingdings" pitchFamily="2" charset="2"/>
              </a:rPr>
              <a:t> </a:t>
            </a:r>
            <a:r>
              <a:rPr lang="en-US" altLang="en-US" sz="2800" dirty="0" err="1">
                <a:solidFill>
                  <a:srgbClr val="0070C0"/>
                </a:solidFill>
                <a:latin typeface="Tahoma" panose="020B0604030504040204" pitchFamily="34" charset="0"/>
                <a:ea typeface="Tahoma" panose="020B0604030504040204" pitchFamily="34" charset="0"/>
                <a:cs typeface="Tahoma" panose="020B0604030504040204" pitchFamily="34" charset="0"/>
                <a:sym typeface="Wingdings" pitchFamily="2" charset="2"/>
              </a:rPr>
              <a:t>sống</a:t>
            </a:r>
            <a:r>
              <a:rPr lang="en-US" altLang="en-US" sz="2800" dirty="0">
                <a:solidFill>
                  <a:srgbClr val="0070C0"/>
                </a:solidFill>
                <a:latin typeface="Tahoma" panose="020B0604030504040204" pitchFamily="34" charset="0"/>
                <a:ea typeface="Tahoma" panose="020B0604030504040204" pitchFamily="34" charset="0"/>
                <a:cs typeface="Tahoma" panose="020B0604030504040204" pitchFamily="34" charset="0"/>
                <a:sym typeface="Wingdings" pitchFamily="2" charset="2"/>
              </a:rPr>
              <a:t> </a:t>
            </a:r>
            <a:r>
              <a:rPr lang="en-US" altLang="en-US" sz="2800" dirty="0" err="1">
                <a:solidFill>
                  <a:srgbClr val="0070C0"/>
                </a:solidFill>
                <a:latin typeface="Tahoma" panose="020B0604030504040204" pitchFamily="34" charset="0"/>
                <a:ea typeface="Tahoma" panose="020B0604030504040204" pitchFamily="34" charset="0"/>
                <a:cs typeface="Tahoma" panose="020B0604030504040204" pitchFamily="34" charset="0"/>
                <a:sym typeface="Wingdings" pitchFamily="2" charset="2"/>
              </a:rPr>
              <a:t>và</a:t>
            </a:r>
            <a:r>
              <a:rPr lang="en-US" altLang="en-US" sz="2800" dirty="0">
                <a:solidFill>
                  <a:srgbClr val="0070C0"/>
                </a:solidFill>
                <a:latin typeface="Tahoma" panose="020B0604030504040204" pitchFamily="34" charset="0"/>
                <a:ea typeface="Tahoma" panose="020B0604030504040204" pitchFamily="34" charset="0"/>
                <a:cs typeface="Tahoma" panose="020B0604030504040204" pitchFamily="34" charset="0"/>
                <a:sym typeface="Wingdings" pitchFamily="2" charset="2"/>
              </a:rPr>
              <a:t> </a:t>
            </a:r>
            <a:r>
              <a:rPr lang="en-US" altLang="en-US" sz="2800" dirty="0" err="1">
                <a:solidFill>
                  <a:srgbClr val="0070C0"/>
                </a:solidFill>
                <a:latin typeface="Tahoma" panose="020B0604030504040204" pitchFamily="34" charset="0"/>
                <a:ea typeface="Tahoma" panose="020B0604030504040204" pitchFamily="34" charset="0"/>
                <a:cs typeface="Tahoma" panose="020B0604030504040204" pitchFamily="34" charset="0"/>
                <a:sym typeface="Wingdings" pitchFamily="2" charset="2"/>
              </a:rPr>
              <a:t>hoạt</a:t>
            </a:r>
            <a:r>
              <a:rPr lang="en-US" altLang="en-US" sz="2800" dirty="0">
                <a:solidFill>
                  <a:srgbClr val="0070C0"/>
                </a:solidFill>
                <a:latin typeface="Tahoma" panose="020B0604030504040204" pitchFamily="34" charset="0"/>
                <a:ea typeface="Tahoma" panose="020B0604030504040204" pitchFamily="34" charset="0"/>
                <a:cs typeface="Tahoma" panose="020B0604030504040204" pitchFamily="34" charset="0"/>
                <a:sym typeface="Wingdings" pitchFamily="2" charset="2"/>
              </a:rPr>
              <a:t> </a:t>
            </a:r>
            <a:r>
              <a:rPr lang="en-US" altLang="en-US" sz="2800" dirty="0" err="1">
                <a:solidFill>
                  <a:srgbClr val="0070C0"/>
                </a:solidFill>
                <a:latin typeface="Tahoma" panose="020B0604030504040204" pitchFamily="34" charset="0"/>
                <a:ea typeface="Tahoma" panose="020B0604030504040204" pitchFamily="34" charset="0"/>
                <a:cs typeface="Tahoma" panose="020B0604030504040204" pitchFamily="34" charset="0"/>
                <a:sym typeface="Wingdings" pitchFamily="2" charset="2"/>
              </a:rPr>
              <a:t>động</a:t>
            </a:r>
            <a:endParaRPr lang="en-US" altLang="en-US" sz="2800" dirty="0">
              <a:solidFill>
                <a:srgbClr val="0070C0"/>
              </a:solidFill>
              <a:latin typeface="Tahoma" panose="020B0604030504040204" pitchFamily="34" charset="0"/>
              <a:ea typeface="Tahoma" panose="020B0604030504040204" pitchFamily="34" charset="0"/>
              <a:cs typeface="Tahoma" panose="020B0604030504040204" pitchFamily="34" charset="0"/>
              <a:sym typeface="Wingdings" pitchFamily="2" charset="2"/>
            </a:endParaRPr>
          </a:p>
        </p:txBody>
      </p:sp>
      <p:sp>
        <p:nvSpPr>
          <p:cNvPr id="7" name="Oval 6">
            <a:extLst>
              <a:ext uri="{FF2B5EF4-FFF2-40B4-BE49-F238E27FC236}">
                <a16:creationId xmlns:a16="http://schemas.microsoft.com/office/drawing/2014/main" id="{CC919FCC-2D45-46B3-8E2B-84A5004C6151}"/>
              </a:ext>
            </a:extLst>
          </p:cNvPr>
          <p:cNvSpPr/>
          <p:nvPr/>
        </p:nvSpPr>
        <p:spPr>
          <a:xfrm>
            <a:off x="2218204" y="1159980"/>
            <a:ext cx="744375" cy="54681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r>
              <a:rPr lang="en-US" sz="2800" dirty="0">
                <a:solidFill>
                  <a:schemeClr val="tx1"/>
                </a:solidFill>
              </a:rPr>
              <a:t>1</a:t>
            </a:r>
          </a:p>
        </p:txBody>
      </p:sp>
      <p:cxnSp>
        <p:nvCxnSpPr>
          <p:cNvPr id="9" name="Straight Arrow Connector 8">
            <a:extLst>
              <a:ext uri="{FF2B5EF4-FFF2-40B4-BE49-F238E27FC236}">
                <a16:creationId xmlns:a16="http://schemas.microsoft.com/office/drawing/2014/main" id="{5E6180E2-8E46-400E-9676-10B9D7D0B24C}"/>
              </a:ext>
            </a:extLst>
          </p:cNvPr>
          <p:cNvCxnSpPr/>
          <p:nvPr/>
        </p:nvCxnSpPr>
        <p:spPr>
          <a:xfrm>
            <a:off x="2590392" y="2958353"/>
            <a:ext cx="0" cy="47064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1" name="Google Shape;1264;p23">
            <a:extLst>
              <a:ext uri="{FF2B5EF4-FFF2-40B4-BE49-F238E27FC236}">
                <a16:creationId xmlns:a16="http://schemas.microsoft.com/office/drawing/2014/main" id="{69349532-A73C-4D25-9BEF-C8160DF8994A}"/>
              </a:ext>
            </a:extLst>
          </p:cNvPr>
          <p:cNvSpPr txBox="1"/>
          <p:nvPr/>
        </p:nvSpPr>
        <p:spPr>
          <a:xfrm>
            <a:off x="6801997" y="1941709"/>
            <a:ext cx="3983939" cy="3447098"/>
          </a:xfrm>
          <a:prstGeom prst="rect">
            <a:avLst/>
          </a:prstGeom>
          <a:ln/>
        </p:spPr>
        <p:style>
          <a:lnRef idx="2">
            <a:schemeClr val="accent5"/>
          </a:lnRef>
          <a:fillRef idx="1">
            <a:schemeClr val="lt1"/>
          </a:fillRef>
          <a:effectRef idx="0">
            <a:schemeClr val="accent5"/>
          </a:effectRef>
          <a:fontRef idx="minor">
            <a:schemeClr val="dk1"/>
          </a:fontRef>
        </p:style>
        <p:txBody>
          <a:bodyPr spcFirstLastPara="1" wrap="square" lIns="0" tIns="0" rIns="0" bIns="0" anchor="t" anchorCtr="0">
            <a:spAutoFit/>
          </a:bodyPr>
          <a:lstStyle/>
          <a:p>
            <a:pPr marL="457200" lvl="1" indent="0" algn="just">
              <a:buFontTx/>
              <a:buNone/>
              <a:defRPr/>
            </a:pPr>
            <a:r>
              <a:rPr lang="en-US" altLang="en-US" sz="3200" dirty="0" err="1">
                <a:solidFill>
                  <a:schemeClr val="tx1"/>
                </a:solidFill>
                <a:latin typeface="Arial" panose="020B0604020202020204" pitchFamily="34" charset="0"/>
                <a:ea typeface="Open Sans" panose="020B0604020202020204" charset="0"/>
                <a:cs typeface="Arial" panose="020B0604020202020204" pitchFamily="34" charset="0"/>
                <a:sym typeface="Wingdings" pitchFamily="2" charset="2"/>
              </a:rPr>
              <a:t>Tâm</a:t>
            </a:r>
            <a:r>
              <a:rPr lang="en-US" altLang="en-US" sz="3200" dirty="0">
                <a:solidFill>
                  <a:schemeClr val="tx1"/>
                </a:solidFill>
                <a:latin typeface="Arial" panose="020B0604020202020204" pitchFamily="34" charset="0"/>
                <a:ea typeface="Open Sans" panose="020B0604020202020204" charset="0"/>
                <a:cs typeface="Arial" panose="020B0604020202020204" pitchFamily="34" charset="0"/>
                <a:sym typeface="Wingdings" pitchFamily="2" charset="2"/>
              </a:rPr>
              <a:t> </a:t>
            </a:r>
            <a:r>
              <a:rPr lang="en-US" altLang="en-US" sz="3200" dirty="0" err="1">
                <a:solidFill>
                  <a:schemeClr val="tx1"/>
                </a:solidFill>
                <a:latin typeface="Arial" panose="020B0604020202020204" pitchFamily="34" charset="0"/>
                <a:ea typeface="Open Sans" panose="020B0604020202020204" charset="0"/>
                <a:cs typeface="Arial" panose="020B0604020202020204" pitchFamily="34" charset="0"/>
                <a:sym typeface="Wingdings" pitchFamily="2" charset="2"/>
              </a:rPr>
              <a:t>lý</a:t>
            </a:r>
            <a:r>
              <a:rPr lang="en-US" altLang="en-US" sz="3200" dirty="0">
                <a:solidFill>
                  <a:schemeClr val="tx1"/>
                </a:solidFill>
                <a:latin typeface="Arial" panose="020B0604020202020204" pitchFamily="34" charset="0"/>
                <a:ea typeface="Open Sans" panose="020B0604020202020204" charset="0"/>
                <a:cs typeface="Arial" panose="020B0604020202020204" pitchFamily="34" charset="0"/>
                <a:sym typeface="Wingdings" pitchFamily="2" charset="2"/>
              </a:rPr>
              <a:t> </a:t>
            </a:r>
            <a:r>
              <a:rPr lang="en-US" altLang="en-US" sz="3200" dirty="0" err="1">
                <a:solidFill>
                  <a:schemeClr val="tx1"/>
                </a:solidFill>
                <a:latin typeface="Arial" panose="020B0604020202020204" pitchFamily="34" charset="0"/>
                <a:ea typeface="Open Sans" panose="020B0604020202020204" charset="0"/>
                <a:cs typeface="Arial" panose="020B0604020202020204" pitchFamily="34" charset="0"/>
                <a:sym typeface="Wingdings" pitchFamily="2" charset="2"/>
              </a:rPr>
              <a:t>người</a:t>
            </a:r>
            <a:r>
              <a:rPr lang="en-US" altLang="en-US" sz="3200" dirty="0">
                <a:solidFill>
                  <a:schemeClr val="tx1"/>
                </a:solidFill>
                <a:latin typeface="Arial" panose="020B0604020202020204" pitchFamily="34" charset="0"/>
                <a:ea typeface="Open Sans" panose="020B0604020202020204" charset="0"/>
                <a:cs typeface="Arial" panose="020B0604020202020204" pitchFamily="34" charset="0"/>
                <a:sym typeface="Wingdings" pitchFamily="2" charset="2"/>
              </a:rPr>
              <a:t> </a:t>
            </a:r>
            <a:r>
              <a:rPr lang="en-US" altLang="en-US" sz="3200" dirty="0" err="1">
                <a:solidFill>
                  <a:schemeClr val="tx1"/>
                </a:solidFill>
                <a:latin typeface="Arial" panose="020B0604020202020204" pitchFamily="34" charset="0"/>
                <a:ea typeface="Open Sans" panose="020B0604020202020204" charset="0"/>
                <a:cs typeface="Arial" panose="020B0604020202020204" pitchFamily="34" charset="0"/>
                <a:sym typeface="Wingdings" pitchFamily="2" charset="2"/>
              </a:rPr>
              <a:t>mang</a:t>
            </a:r>
            <a:r>
              <a:rPr lang="en-US" altLang="en-US" sz="3200" dirty="0">
                <a:solidFill>
                  <a:schemeClr val="tx1"/>
                </a:solidFill>
                <a:latin typeface="Arial" panose="020B0604020202020204" pitchFamily="34" charset="0"/>
                <a:ea typeface="Open Sans" panose="020B0604020202020204" charset="0"/>
                <a:cs typeface="Arial" panose="020B0604020202020204" pitchFamily="34" charset="0"/>
                <a:sym typeface="Wingdings" pitchFamily="2" charset="2"/>
              </a:rPr>
              <a:t> </a:t>
            </a:r>
            <a:r>
              <a:rPr lang="en-US" altLang="en-US" sz="3200" dirty="0" err="1">
                <a:solidFill>
                  <a:schemeClr val="tx1"/>
                </a:solidFill>
                <a:latin typeface="Arial" panose="020B0604020202020204" pitchFamily="34" charset="0"/>
                <a:ea typeface="Open Sans" panose="020B0604020202020204" charset="0"/>
                <a:cs typeface="Arial" panose="020B0604020202020204" pitchFamily="34" charset="0"/>
                <a:sym typeface="Wingdings" pitchFamily="2" charset="2"/>
              </a:rPr>
              <a:t>tính</a:t>
            </a:r>
            <a:r>
              <a:rPr lang="en-US" altLang="en-US" sz="3200" dirty="0">
                <a:solidFill>
                  <a:schemeClr val="tx1"/>
                </a:solidFill>
                <a:latin typeface="Arial" panose="020B0604020202020204" pitchFamily="34" charset="0"/>
                <a:ea typeface="Open Sans" panose="020B0604020202020204" charset="0"/>
                <a:cs typeface="Arial" panose="020B0604020202020204" pitchFamily="34" charset="0"/>
                <a:sym typeface="Wingdings" pitchFamily="2" charset="2"/>
              </a:rPr>
              <a:t> </a:t>
            </a:r>
            <a:r>
              <a:rPr lang="en-US" altLang="en-US" sz="3200" dirty="0" err="1">
                <a:solidFill>
                  <a:schemeClr val="tx1"/>
                </a:solidFill>
                <a:latin typeface="Arial" panose="020B0604020202020204" pitchFamily="34" charset="0"/>
                <a:ea typeface="Open Sans" panose="020B0604020202020204" charset="0"/>
                <a:cs typeface="Arial" panose="020B0604020202020204" pitchFamily="34" charset="0"/>
                <a:sym typeface="Wingdings" pitchFamily="2" charset="2"/>
              </a:rPr>
              <a:t>chủ</a:t>
            </a:r>
            <a:r>
              <a:rPr lang="en-US" altLang="en-US" sz="3200" dirty="0">
                <a:solidFill>
                  <a:schemeClr val="tx1"/>
                </a:solidFill>
                <a:latin typeface="Arial" panose="020B0604020202020204" pitchFamily="34" charset="0"/>
                <a:ea typeface="Open Sans" panose="020B0604020202020204" charset="0"/>
                <a:cs typeface="Arial" panose="020B0604020202020204" pitchFamily="34" charset="0"/>
                <a:sym typeface="Wingdings" pitchFamily="2" charset="2"/>
              </a:rPr>
              <a:t> </a:t>
            </a:r>
            <a:r>
              <a:rPr lang="en-US" altLang="en-US" sz="3200" dirty="0" err="1">
                <a:solidFill>
                  <a:schemeClr val="tx1"/>
                </a:solidFill>
                <a:latin typeface="Arial" panose="020B0604020202020204" pitchFamily="34" charset="0"/>
                <a:ea typeface="Open Sans" panose="020B0604020202020204" charset="0"/>
                <a:cs typeface="Arial" panose="020B0604020202020204" pitchFamily="34" charset="0"/>
                <a:sym typeface="Wingdings" pitchFamily="2" charset="2"/>
              </a:rPr>
              <a:t>thể</a:t>
            </a:r>
            <a:r>
              <a:rPr lang="en-US" altLang="en-US" sz="3200" dirty="0">
                <a:solidFill>
                  <a:schemeClr val="tx1"/>
                </a:solidFill>
                <a:latin typeface="Arial" panose="020B0604020202020204" pitchFamily="34" charset="0"/>
                <a:ea typeface="Open Sans" panose="020B0604020202020204" charset="0"/>
                <a:cs typeface="Arial" panose="020B0604020202020204" pitchFamily="34" charset="0"/>
                <a:sym typeface="Wingdings" pitchFamily="2" charset="2"/>
              </a:rPr>
              <a:t>, </a:t>
            </a:r>
            <a:r>
              <a:rPr lang="en-US" altLang="en-US" sz="3200" dirty="0" err="1">
                <a:solidFill>
                  <a:schemeClr val="tx1"/>
                </a:solidFill>
                <a:latin typeface="Arial" panose="020B0604020202020204" pitchFamily="34" charset="0"/>
                <a:ea typeface="Open Sans" panose="020B0604020202020204" charset="0"/>
                <a:cs typeface="Arial" panose="020B0604020202020204" pitchFamily="34" charset="0"/>
                <a:sym typeface="Wingdings" pitchFamily="2" charset="2"/>
              </a:rPr>
              <a:t>vì</a:t>
            </a:r>
            <a:r>
              <a:rPr lang="en-US" altLang="en-US" sz="3200" dirty="0">
                <a:solidFill>
                  <a:schemeClr val="tx1"/>
                </a:solidFill>
                <a:latin typeface="Arial" panose="020B0604020202020204" pitchFamily="34" charset="0"/>
                <a:ea typeface="Open Sans" panose="020B0604020202020204" charset="0"/>
                <a:cs typeface="Arial" panose="020B0604020202020204" pitchFamily="34" charset="0"/>
                <a:sym typeface="Wingdings" pitchFamily="2" charset="2"/>
              </a:rPr>
              <a:t> </a:t>
            </a:r>
            <a:r>
              <a:rPr lang="en-US" altLang="en-US" sz="3200" dirty="0" err="1">
                <a:solidFill>
                  <a:schemeClr val="tx1"/>
                </a:solidFill>
                <a:latin typeface="Arial" panose="020B0604020202020204" pitchFamily="34" charset="0"/>
                <a:ea typeface="Open Sans" panose="020B0604020202020204" charset="0"/>
                <a:cs typeface="Arial" panose="020B0604020202020204" pitchFamily="34" charset="0"/>
                <a:sym typeface="Wingdings" pitchFamily="2" charset="2"/>
              </a:rPr>
              <a:t>thế</a:t>
            </a:r>
            <a:r>
              <a:rPr lang="en-US" altLang="en-US" sz="3200" dirty="0">
                <a:solidFill>
                  <a:schemeClr val="tx1"/>
                </a:solidFill>
                <a:latin typeface="Arial" panose="020B0604020202020204" pitchFamily="34" charset="0"/>
                <a:ea typeface="Open Sans" panose="020B0604020202020204" charset="0"/>
                <a:cs typeface="Arial" panose="020B0604020202020204" pitchFamily="34" charset="0"/>
                <a:sym typeface="Wingdings" pitchFamily="2" charset="2"/>
              </a:rPr>
              <a:t> </a:t>
            </a:r>
            <a:r>
              <a:rPr lang="en-US" altLang="en-US" sz="3200" dirty="0" err="1">
                <a:solidFill>
                  <a:schemeClr val="tx1"/>
                </a:solidFill>
                <a:latin typeface="Arial" panose="020B0604020202020204" pitchFamily="34" charset="0"/>
                <a:ea typeface="Open Sans" panose="020B0604020202020204" charset="0"/>
                <a:cs typeface="Arial" panose="020B0604020202020204" pitchFamily="34" charset="0"/>
                <a:sym typeface="Wingdings" pitchFamily="2" charset="2"/>
              </a:rPr>
              <a:t>trong</a:t>
            </a:r>
            <a:r>
              <a:rPr lang="en-US" altLang="en-US" sz="3200" dirty="0">
                <a:solidFill>
                  <a:schemeClr val="tx1"/>
                </a:solidFill>
                <a:latin typeface="Arial" panose="020B0604020202020204" pitchFamily="34" charset="0"/>
                <a:ea typeface="Open Sans" panose="020B0604020202020204" charset="0"/>
                <a:cs typeface="Arial" panose="020B0604020202020204" pitchFamily="34" charset="0"/>
                <a:sym typeface="Wingdings" pitchFamily="2" charset="2"/>
              </a:rPr>
              <a:t> </a:t>
            </a:r>
            <a:r>
              <a:rPr lang="en-US" altLang="en-US" sz="3200" dirty="0" err="1">
                <a:solidFill>
                  <a:schemeClr val="tx1"/>
                </a:solidFill>
                <a:latin typeface="Arial" panose="020B0604020202020204" pitchFamily="34" charset="0"/>
                <a:ea typeface="Open Sans" panose="020B0604020202020204" charset="0"/>
                <a:cs typeface="Arial" panose="020B0604020202020204" pitchFamily="34" charset="0"/>
                <a:sym typeface="Wingdings" pitchFamily="2" charset="2"/>
              </a:rPr>
              <a:t>dạy</a:t>
            </a:r>
            <a:r>
              <a:rPr lang="en-US" altLang="en-US" sz="3200" dirty="0">
                <a:solidFill>
                  <a:schemeClr val="tx1"/>
                </a:solidFill>
                <a:latin typeface="Arial" panose="020B0604020202020204" pitchFamily="34" charset="0"/>
                <a:ea typeface="Open Sans" panose="020B0604020202020204" charset="0"/>
                <a:cs typeface="Arial" panose="020B0604020202020204" pitchFamily="34" charset="0"/>
                <a:sym typeface="Wingdings" pitchFamily="2" charset="2"/>
              </a:rPr>
              <a:t> </a:t>
            </a:r>
            <a:r>
              <a:rPr lang="en-US" altLang="en-US" sz="3200" dirty="0" err="1">
                <a:solidFill>
                  <a:schemeClr val="tx1"/>
                </a:solidFill>
                <a:latin typeface="Arial" panose="020B0604020202020204" pitchFamily="34" charset="0"/>
                <a:ea typeface="Open Sans" panose="020B0604020202020204" charset="0"/>
                <a:cs typeface="Arial" panose="020B0604020202020204" pitchFamily="34" charset="0"/>
                <a:sym typeface="Wingdings" pitchFamily="2" charset="2"/>
              </a:rPr>
              <a:t>học</a:t>
            </a:r>
            <a:r>
              <a:rPr lang="en-US" altLang="en-US" sz="3200" dirty="0">
                <a:solidFill>
                  <a:schemeClr val="tx1"/>
                </a:solidFill>
                <a:latin typeface="Arial" panose="020B0604020202020204" pitchFamily="34" charset="0"/>
                <a:ea typeface="Open Sans" panose="020B0604020202020204" charset="0"/>
                <a:cs typeface="Arial" panose="020B0604020202020204" pitchFamily="34" charset="0"/>
                <a:sym typeface="Wingdings" pitchFamily="2" charset="2"/>
              </a:rPr>
              <a:t>, </a:t>
            </a:r>
            <a:r>
              <a:rPr lang="en-US" altLang="en-US" sz="3200" dirty="0" err="1">
                <a:solidFill>
                  <a:schemeClr val="tx1"/>
                </a:solidFill>
                <a:latin typeface="Arial" panose="020B0604020202020204" pitchFamily="34" charset="0"/>
                <a:ea typeface="Open Sans" panose="020B0604020202020204" charset="0"/>
                <a:cs typeface="Arial" panose="020B0604020202020204" pitchFamily="34" charset="0"/>
                <a:sym typeface="Wingdings" pitchFamily="2" charset="2"/>
              </a:rPr>
              <a:t>giáo</a:t>
            </a:r>
            <a:r>
              <a:rPr lang="en-US" altLang="en-US" sz="3200" dirty="0">
                <a:solidFill>
                  <a:schemeClr val="tx1"/>
                </a:solidFill>
                <a:latin typeface="Arial" panose="020B0604020202020204" pitchFamily="34" charset="0"/>
                <a:ea typeface="Open Sans" panose="020B0604020202020204" charset="0"/>
                <a:cs typeface="Arial" panose="020B0604020202020204" pitchFamily="34" charset="0"/>
                <a:sym typeface="Wingdings" pitchFamily="2" charset="2"/>
              </a:rPr>
              <a:t> </a:t>
            </a:r>
            <a:r>
              <a:rPr lang="en-US" altLang="en-US" sz="3200" dirty="0" err="1">
                <a:solidFill>
                  <a:schemeClr val="tx1"/>
                </a:solidFill>
                <a:latin typeface="Arial" panose="020B0604020202020204" pitchFamily="34" charset="0"/>
                <a:ea typeface="Open Sans" panose="020B0604020202020204" charset="0"/>
                <a:cs typeface="Arial" panose="020B0604020202020204" pitchFamily="34" charset="0"/>
                <a:sym typeface="Wingdings" pitchFamily="2" charset="2"/>
              </a:rPr>
              <a:t>dục</a:t>
            </a:r>
            <a:r>
              <a:rPr lang="en-US" altLang="en-US" sz="3200" dirty="0">
                <a:solidFill>
                  <a:schemeClr val="tx1"/>
                </a:solidFill>
                <a:latin typeface="Arial" panose="020B0604020202020204" pitchFamily="34" charset="0"/>
                <a:ea typeface="Open Sans" panose="020B0604020202020204" charset="0"/>
                <a:cs typeface="Arial" panose="020B0604020202020204" pitchFamily="34" charset="0"/>
                <a:sym typeface="Wingdings" pitchFamily="2" charset="2"/>
              </a:rPr>
              <a:t> </a:t>
            </a:r>
            <a:r>
              <a:rPr lang="en-US" altLang="en-US" sz="3200" dirty="0" err="1">
                <a:solidFill>
                  <a:schemeClr val="tx1"/>
                </a:solidFill>
                <a:latin typeface="Arial" panose="020B0604020202020204" pitchFamily="34" charset="0"/>
                <a:ea typeface="Open Sans" panose="020B0604020202020204" charset="0"/>
                <a:cs typeface="Arial" panose="020B0604020202020204" pitchFamily="34" charset="0"/>
                <a:sym typeface="Wingdings" pitchFamily="2" charset="2"/>
              </a:rPr>
              <a:t>và</a:t>
            </a:r>
            <a:r>
              <a:rPr lang="en-US" altLang="en-US" sz="3200" dirty="0">
                <a:solidFill>
                  <a:schemeClr val="tx1"/>
                </a:solidFill>
                <a:latin typeface="Arial" panose="020B0604020202020204" pitchFamily="34" charset="0"/>
                <a:ea typeface="Open Sans" panose="020B0604020202020204" charset="0"/>
                <a:cs typeface="Arial" panose="020B0604020202020204" pitchFamily="34" charset="0"/>
                <a:sym typeface="Wingdings" pitchFamily="2" charset="2"/>
              </a:rPr>
              <a:t> </a:t>
            </a:r>
            <a:r>
              <a:rPr lang="en-US" altLang="en-US" sz="3200" dirty="0" err="1">
                <a:solidFill>
                  <a:schemeClr val="tx1"/>
                </a:solidFill>
                <a:latin typeface="Arial" panose="020B0604020202020204" pitchFamily="34" charset="0"/>
                <a:ea typeface="Open Sans" panose="020B0604020202020204" charset="0"/>
                <a:cs typeface="Arial" panose="020B0604020202020204" pitchFamily="34" charset="0"/>
                <a:sym typeface="Wingdings" pitchFamily="2" charset="2"/>
              </a:rPr>
              <a:t>ứng</a:t>
            </a:r>
            <a:r>
              <a:rPr lang="en-US" altLang="en-US" sz="3200" dirty="0">
                <a:solidFill>
                  <a:schemeClr val="tx1"/>
                </a:solidFill>
                <a:latin typeface="Arial" panose="020B0604020202020204" pitchFamily="34" charset="0"/>
                <a:ea typeface="Open Sans" panose="020B0604020202020204" charset="0"/>
                <a:cs typeface="Arial" panose="020B0604020202020204" pitchFamily="34" charset="0"/>
                <a:sym typeface="Wingdings" pitchFamily="2" charset="2"/>
              </a:rPr>
              <a:t> </a:t>
            </a:r>
            <a:r>
              <a:rPr lang="en-US" altLang="en-US" sz="3200" dirty="0" err="1">
                <a:solidFill>
                  <a:schemeClr val="tx1"/>
                </a:solidFill>
                <a:latin typeface="Arial" panose="020B0604020202020204" pitchFamily="34" charset="0"/>
                <a:ea typeface="Open Sans" panose="020B0604020202020204" charset="0"/>
                <a:cs typeface="Arial" panose="020B0604020202020204" pitchFamily="34" charset="0"/>
                <a:sym typeface="Wingdings" pitchFamily="2" charset="2"/>
              </a:rPr>
              <a:t>xử</a:t>
            </a:r>
            <a:r>
              <a:rPr lang="en-US" altLang="en-US" sz="3200" dirty="0">
                <a:solidFill>
                  <a:schemeClr val="tx1"/>
                </a:solidFill>
                <a:latin typeface="Arial" panose="020B0604020202020204" pitchFamily="34" charset="0"/>
                <a:ea typeface="Open Sans" panose="020B0604020202020204" charset="0"/>
                <a:cs typeface="Arial" panose="020B0604020202020204" pitchFamily="34" charset="0"/>
                <a:sym typeface="Wingdings" pitchFamily="2" charset="2"/>
              </a:rPr>
              <a:t> </a:t>
            </a:r>
            <a:r>
              <a:rPr lang="en-US" altLang="en-US" sz="3200" dirty="0" err="1">
                <a:solidFill>
                  <a:schemeClr val="tx1"/>
                </a:solidFill>
                <a:latin typeface="Arial" panose="020B0604020202020204" pitchFamily="34" charset="0"/>
                <a:ea typeface="Open Sans" panose="020B0604020202020204" charset="0"/>
                <a:cs typeface="Arial" panose="020B0604020202020204" pitchFamily="34" charset="0"/>
                <a:sym typeface="Wingdings" pitchFamily="2" charset="2"/>
              </a:rPr>
              <a:t>cần</a:t>
            </a:r>
            <a:r>
              <a:rPr lang="en-US" altLang="en-US" sz="3200" dirty="0">
                <a:solidFill>
                  <a:schemeClr val="tx1"/>
                </a:solidFill>
                <a:latin typeface="Arial" panose="020B0604020202020204" pitchFamily="34" charset="0"/>
                <a:ea typeface="Open Sans" panose="020B0604020202020204" charset="0"/>
                <a:cs typeface="Arial" panose="020B0604020202020204" pitchFamily="34" charset="0"/>
                <a:sym typeface="Wingdings" pitchFamily="2" charset="2"/>
              </a:rPr>
              <a:t> </a:t>
            </a:r>
            <a:r>
              <a:rPr lang="en-US" altLang="en-US" sz="3200" dirty="0" err="1">
                <a:solidFill>
                  <a:schemeClr val="tx1"/>
                </a:solidFill>
                <a:latin typeface="Arial" panose="020B0604020202020204" pitchFamily="34" charset="0"/>
                <a:ea typeface="Open Sans" panose="020B0604020202020204" charset="0"/>
                <a:cs typeface="Arial" panose="020B0604020202020204" pitchFamily="34" charset="0"/>
                <a:sym typeface="Wingdings" pitchFamily="2" charset="2"/>
              </a:rPr>
              <a:t>chú</a:t>
            </a:r>
            <a:r>
              <a:rPr lang="en-US" altLang="en-US" sz="3200" dirty="0">
                <a:solidFill>
                  <a:schemeClr val="tx1"/>
                </a:solidFill>
                <a:latin typeface="Arial" panose="020B0604020202020204" pitchFamily="34" charset="0"/>
                <a:ea typeface="Open Sans" panose="020B0604020202020204" charset="0"/>
                <a:cs typeface="Arial" panose="020B0604020202020204" pitchFamily="34" charset="0"/>
                <a:sym typeface="Wingdings" pitchFamily="2" charset="2"/>
              </a:rPr>
              <a:t> ý </a:t>
            </a:r>
            <a:r>
              <a:rPr lang="en-US" altLang="en-US" sz="3200" dirty="0" err="1">
                <a:solidFill>
                  <a:schemeClr val="tx1"/>
                </a:solidFill>
                <a:latin typeface="Arial" panose="020B0604020202020204" pitchFamily="34" charset="0"/>
                <a:ea typeface="Open Sans" panose="020B0604020202020204" charset="0"/>
                <a:cs typeface="Arial" panose="020B0604020202020204" pitchFamily="34" charset="0"/>
                <a:sym typeface="Wingdings" pitchFamily="2" charset="2"/>
              </a:rPr>
              <a:t>nguyên</a:t>
            </a:r>
            <a:r>
              <a:rPr lang="en-US" altLang="en-US" sz="3200" dirty="0">
                <a:solidFill>
                  <a:schemeClr val="tx1"/>
                </a:solidFill>
                <a:latin typeface="Arial" panose="020B0604020202020204" pitchFamily="34" charset="0"/>
                <a:ea typeface="Open Sans" panose="020B0604020202020204" charset="0"/>
                <a:cs typeface="Arial" panose="020B0604020202020204" pitchFamily="34" charset="0"/>
                <a:sym typeface="Wingdings" pitchFamily="2" charset="2"/>
              </a:rPr>
              <a:t> </a:t>
            </a:r>
            <a:r>
              <a:rPr lang="en-US" altLang="en-US" sz="3200" dirty="0" err="1">
                <a:solidFill>
                  <a:schemeClr val="tx1"/>
                </a:solidFill>
                <a:latin typeface="Arial" panose="020B0604020202020204" pitchFamily="34" charset="0"/>
                <a:ea typeface="Open Sans" panose="020B0604020202020204" charset="0"/>
                <a:cs typeface="Arial" panose="020B0604020202020204" pitchFamily="34" charset="0"/>
                <a:sym typeface="Wingdings" pitchFamily="2" charset="2"/>
              </a:rPr>
              <a:t>tắc</a:t>
            </a:r>
            <a:r>
              <a:rPr lang="en-US" altLang="en-US" sz="3200" dirty="0">
                <a:solidFill>
                  <a:schemeClr val="tx1"/>
                </a:solidFill>
                <a:latin typeface="Arial" panose="020B0604020202020204" pitchFamily="34" charset="0"/>
                <a:ea typeface="Open Sans" panose="020B0604020202020204" charset="0"/>
                <a:cs typeface="Arial" panose="020B0604020202020204" pitchFamily="34" charset="0"/>
                <a:sym typeface="Wingdings" pitchFamily="2" charset="2"/>
              </a:rPr>
              <a:t> </a:t>
            </a:r>
            <a:r>
              <a:rPr lang="en-US" altLang="en-US" sz="3200" dirty="0" err="1">
                <a:solidFill>
                  <a:schemeClr val="tx1"/>
                </a:solidFill>
                <a:latin typeface="Arial" panose="020B0604020202020204" pitchFamily="34" charset="0"/>
                <a:ea typeface="Open Sans" panose="020B0604020202020204" charset="0"/>
                <a:cs typeface="Arial" panose="020B0604020202020204" pitchFamily="34" charset="0"/>
                <a:sym typeface="Wingdings" pitchFamily="2" charset="2"/>
              </a:rPr>
              <a:t>sát</a:t>
            </a:r>
            <a:r>
              <a:rPr lang="en-US" altLang="en-US" sz="3200" dirty="0">
                <a:solidFill>
                  <a:schemeClr val="tx1"/>
                </a:solidFill>
                <a:latin typeface="Arial" panose="020B0604020202020204" pitchFamily="34" charset="0"/>
                <a:ea typeface="Open Sans" panose="020B0604020202020204" charset="0"/>
                <a:cs typeface="Arial" panose="020B0604020202020204" pitchFamily="34" charset="0"/>
                <a:sym typeface="Wingdings" pitchFamily="2" charset="2"/>
              </a:rPr>
              <a:t> </a:t>
            </a:r>
            <a:r>
              <a:rPr lang="en-US" altLang="en-US" sz="3200" dirty="0" err="1">
                <a:solidFill>
                  <a:schemeClr val="tx1"/>
                </a:solidFill>
                <a:latin typeface="Arial" panose="020B0604020202020204" pitchFamily="34" charset="0"/>
                <a:ea typeface="Open Sans" panose="020B0604020202020204" charset="0"/>
                <a:cs typeface="Arial" panose="020B0604020202020204" pitchFamily="34" charset="0"/>
                <a:sym typeface="Wingdings" pitchFamily="2" charset="2"/>
              </a:rPr>
              <a:t>đối</a:t>
            </a:r>
            <a:r>
              <a:rPr lang="en-US" altLang="en-US" sz="3200" dirty="0">
                <a:solidFill>
                  <a:schemeClr val="tx1"/>
                </a:solidFill>
                <a:latin typeface="Arial" panose="020B0604020202020204" pitchFamily="34" charset="0"/>
                <a:ea typeface="Open Sans" panose="020B0604020202020204" charset="0"/>
                <a:cs typeface="Arial" panose="020B0604020202020204" pitchFamily="34" charset="0"/>
                <a:sym typeface="Wingdings" pitchFamily="2" charset="2"/>
              </a:rPr>
              <a:t> </a:t>
            </a:r>
            <a:r>
              <a:rPr lang="en-US" altLang="en-US" sz="3200" dirty="0" err="1">
                <a:solidFill>
                  <a:schemeClr val="tx1"/>
                </a:solidFill>
                <a:latin typeface="Arial" panose="020B0604020202020204" pitchFamily="34" charset="0"/>
                <a:ea typeface="Open Sans" panose="020B0604020202020204" charset="0"/>
                <a:cs typeface="Arial" panose="020B0604020202020204" pitchFamily="34" charset="0"/>
                <a:sym typeface="Wingdings" pitchFamily="2" charset="2"/>
              </a:rPr>
              <a:t>tượng</a:t>
            </a:r>
            <a:endParaRPr lang="en-US" altLang="en-US" sz="3200" dirty="0">
              <a:solidFill>
                <a:schemeClr val="tx1"/>
              </a:solidFill>
              <a:latin typeface="Arial" panose="020B0604020202020204" pitchFamily="34" charset="0"/>
              <a:ea typeface="Open Sans" panose="020B0604020202020204" charset="0"/>
              <a:cs typeface="Arial" panose="020B0604020202020204" pitchFamily="34" charset="0"/>
              <a:sym typeface="Wingdings" pitchFamily="2" charset="2"/>
            </a:endParaRPr>
          </a:p>
        </p:txBody>
      </p:sp>
      <p:sp>
        <p:nvSpPr>
          <p:cNvPr id="12" name="Oval 11">
            <a:extLst>
              <a:ext uri="{FF2B5EF4-FFF2-40B4-BE49-F238E27FC236}">
                <a16:creationId xmlns:a16="http://schemas.microsoft.com/office/drawing/2014/main" id="{E609C2DA-EFDD-4F68-8332-CE7BBB26F1AE}"/>
              </a:ext>
            </a:extLst>
          </p:cNvPr>
          <p:cNvSpPr/>
          <p:nvPr/>
        </p:nvSpPr>
        <p:spPr>
          <a:xfrm>
            <a:off x="8332078" y="1159980"/>
            <a:ext cx="923775" cy="54681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n-US" sz="2800" dirty="0">
                <a:solidFill>
                  <a:schemeClr val="tx1"/>
                </a:solidFill>
              </a:rPr>
              <a:t>2</a:t>
            </a:r>
          </a:p>
        </p:txBody>
      </p:sp>
    </p:spTree>
    <p:extLst>
      <p:ext uri="{BB962C8B-B14F-4D97-AF65-F5344CB8AC3E}">
        <p14:creationId xmlns:p14="http://schemas.microsoft.com/office/powerpoint/2010/main" val="34798236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F2847CD-E823-A864-E391-E0F13B40E26B}"/>
              </a:ext>
            </a:extLst>
          </p:cNvPr>
          <p:cNvPicPr>
            <a:picLocks noChangeAspect="1"/>
          </p:cNvPicPr>
          <p:nvPr/>
        </p:nvPicPr>
        <p:blipFill>
          <a:blip r:embed="rId2"/>
          <a:stretch>
            <a:fillRect/>
          </a:stretch>
        </p:blipFill>
        <p:spPr>
          <a:xfrm>
            <a:off x="320370" y="2148372"/>
            <a:ext cx="10437276" cy="5379897"/>
          </a:xfrm>
          <a:prstGeom prst="rect">
            <a:avLst/>
          </a:prstGeom>
        </p:spPr>
      </p:pic>
      <p:sp>
        <p:nvSpPr>
          <p:cNvPr id="4" name="Slide Number Placeholder 3">
            <a:extLst>
              <a:ext uri="{FF2B5EF4-FFF2-40B4-BE49-F238E27FC236}">
                <a16:creationId xmlns:a16="http://schemas.microsoft.com/office/drawing/2014/main" id="{25342FBA-C6EF-EFD8-1F6D-512D08E5ACB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13</a:t>
            </a:fld>
            <a:endParaRPr lang="en-US"/>
          </a:p>
        </p:txBody>
      </p:sp>
      <p:sp>
        <p:nvSpPr>
          <p:cNvPr id="5" name="Title 4">
            <a:extLst>
              <a:ext uri="{FF2B5EF4-FFF2-40B4-BE49-F238E27FC236}">
                <a16:creationId xmlns:a16="http://schemas.microsoft.com/office/drawing/2014/main" id="{BE9EBDA8-E3A6-77B0-8E84-AD304E3E22C3}"/>
              </a:ext>
            </a:extLst>
          </p:cNvPr>
          <p:cNvSpPr>
            <a:spLocks noGrp="1"/>
          </p:cNvSpPr>
          <p:nvPr>
            <p:ph type="title"/>
          </p:nvPr>
        </p:nvSpPr>
        <p:spPr/>
        <p:txBody>
          <a:bodyPr/>
          <a:lstStyle/>
          <a:p>
            <a:r>
              <a:rPr lang="en-US" altLang="en-US" sz="3600" dirty="0">
                <a:solidFill>
                  <a:schemeClr val="bg1"/>
                </a:solidFill>
              </a:rPr>
              <a:t>KẾT LUẬN SƯ PHẠM</a:t>
            </a:r>
            <a:endParaRPr lang="vi-VN" dirty="0">
              <a:solidFill>
                <a:schemeClr val="bg1"/>
              </a:solidFill>
            </a:endParaRPr>
          </a:p>
        </p:txBody>
      </p:sp>
      <p:sp>
        <p:nvSpPr>
          <p:cNvPr id="6" name="Oval 5">
            <a:extLst>
              <a:ext uri="{FF2B5EF4-FFF2-40B4-BE49-F238E27FC236}">
                <a16:creationId xmlns:a16="http://schemas.microsoft.com/office/drawing/2014/main" id="{074BC25F-6CC9-4473-9141-92ACEE7C7233}"/>
              </a:ext>
            </a:extLst>
          </p:cNvPr>
          <p:cNvSpPr/>
          <p:nvPr/>
        </p:nvSpPr>
        <p:spPr>
          <a:xfrm>
            <a:off x="5166820" y="1267503"/>
            <a:ext cx="744375" cy="546815"/>
          </a:xfrm>
          <a:prstGeom prst="ellipse">
            <a:avLst/>
          </a:prstGeom>
          <a:solidFill>
            <a:srgbClr val="D830BC"/>
          </a:solidFill>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2800" dirty="0">
                <a:solidFill>
                  <a:schemeClr val="tx1"/>
                </a:solidFill>
              </a:rPr>
              <a:t>3</a:t>
            </a:r>
          </a:p>
        </p:txBody>
      </p:sp>
    </p:spTree>
    <p:extLst>
      <p:ext uri="{BB962C8B-B14F-4D97-AF65-F5344CB8AC3E}">
        <p14:creationId xmlns:p14="http://schemas.microsoft.com/office/powerpoint/2010/main" val="1052925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5342FBA-C6EF-EFD8-1F6D-512D08E5ACB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14</a:t>
            </a:fld>
            <a:endParaRPr lang="en-US"/>
          </a:p>
        </p:txBody>
      </p:sp>
      <p:sp>
        <p:nvSpPr>
          <p:cNvPr id="5" name="Title 4">
            <a:extLst>
              <a:ext uri="{FF2B5EF4-FFF2-40B4-BE49-F238E27FC236}">
                <a16:creationId xmlns:a16="http://schemas.microsoft.com/office/drawing/2014/main" id="{BE9EBDA8-E3A6-77B0-8E84-AD304E3E22C3}"/>
              </a:ext>
            </a:extLst>
          </p:cNvPr>
          <p:cNvSpPr>
            <a:spLocks noGrp="1"/>
          </p:cNvSpPr>
          <p:nvPr>
            <p:ph type="title"/>
          </p:nvPr>
        </p:nvSpPr>
        <p:spPr/>
        <p:txBody>
          <a:bodyPr/>
          <a:lstStyle/>
          <a:p>
            <a:r>
              <a:rPr lang="en-US" altLang="en-US" sz="3600" dirty="0">
                <a:solidFill>
                  <a:schemeClr val="bg1"/>
                </a:solidFill>
              </a:rPr>
              <a:t>KẾT LUẬN SƯ PHẠM</a:t>
            </a:r>
            <a:endParaRPr lang="vi-VN" dirty="0">
              <a:solidFill>
                <a:schemeClr val="bg1"/>
              </a:solidFill>
            </a:endParaRPr>
          </a:p>
        </p:txBody>
      </p:sp>
      <p:sp>
        <p:nvSpPr>
          <p:cNvPr id="6" name="Oval 5">
            <a:extLst>
              <a:ext uri="{FF2B5EF4-FFF2-40B4-BE49-F238E27FC236}">
                <a16:creationId xmlns:a16="http://schemas.microsoft.com/office/drawing/2014/main" id="{074BC25F-6CC9-4473-9141-92ACEE7C7233}"/>
              </a:ext>
            </a:extLst>
          </p:cNvPr>
          <p:cNvSpPr/>
          <p:nvPr/>
        </p:nvSpPr>
        <p:spPr>
          <a:xfrm>
            <a:off x="5466104" y="1160655"/>
            <a:ext cx="744375" cy="546815"/>
          </a:xfrm>
          <a:prstGeom prst="ellipse">
            <a:avLst/>
          </a:prstGeom>
          <a:solidFill>
            <a:schemeClr val="accent4">
              <a:lumMod val="60000"/>
              <a:lumOff val="40000"/>
            </a:schemeClr>
          </a:solidFill>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2800" dirty="0">
                <a:solidFill>
                  <a:schemeClr val="tx1"/>
                </a:solidFill>
              </a:rPr>
              <a:t>4</a:t>
            </a:r>
          </a:p>
        </p:txBody>
      </p:sp>
      <p:sp>
        <p:nvSpPr>
          <p:cNvPr id="8" name="Google Shape;1201;p22">
            <a:extLst>
              <a:ext uri="{FF2B5EF4-FFF2-40B4-BE49-F238E27FC236}">
                <a16:creationId xmlns:a16="http://schemas.microsoft.com/office/drawing/2014/main" id="{8E0724A4-578B-470C-9D8B-7476028A03D8}"/>
              </a:ext>
            </a:extLst>
          </p:cNvPr>
          <p:cNvSpPr txBox="1"/>
          <p:nvPr/>
        </p:nvSpPr>
        <p:spPr>
          <a:xfrm>
            <a:off x="179294" y="1934677"/>
            <a:ext cx="10931978" cy="2631490"/>
          </a:xfrm>
          <a:prstGeom prst="rect">
            <a:avLst/>
          </a:prstGeom>
          <a:noFill/>
          <a:ln>
            <a:noFill/>
          </a:ln>
        </p:spPr>
        <p:txBody>
          <a:bodyPr spcFirstLastPara="1" wrap="square" lIns="0" tIns="0" rIns="0" bIns="0" anchor="t" anchorCtr="0">
            <a:spAutoFit/>
          </a:bodyPr>
          <a:lstStyle/>
          <a:p>
            <a:pPr marL="171450" lvl="1" algn="just">
              <a:lnSpc>
                <a:spcPct val="150000"/>
              </a:lnSpc>
              <a:buFontTx/>
              <a:buNone/>
              <a:defRPr/>
            </a:pPr>
            <a:r>
              <a:rPr lang="en-US" altLang="en-US" sz="3200" b="1" dirty="0" err="1">
                <a:solidFill>
                  <a:schemeClr val="bg2"/>
                </a:solidFill>
                <a:latin typeface="Tahoma" panose="020B0604030504040204" pitchFamily="34" charset="0"/>
                <a:ea typeface="Tahoma" panose="020B0604030504040204" pitchFamily="34" charset="0"/>
                <a:cs typeface="Tahoma" panose="020B0604030504040204" pitchFamily="34" charset="0"/>
                <a:sym typeface="Wingdings" pitchFamily="2" charset="2"/>
              </a:rPr>
              <a:t>Tâm</a:t>
            </a:r>
            <a:r>
              <a:rPr lang="en-US" altLang="en-US" sz="3200" b="1" dirty="0">
                <a:solidFill>
                  <a:schemeClr val="bg2"/>
                </a:solidFill>
                <a:latin typeface="Tahoma" panose="020B0604030504040204" pitchFamily="34" charset="0"/>
                <a:ea typeface="Tahoma" panose="020B0604030504040204" pitchFamily="34" charset="0"/>
                <a:cs typeface="Tahoma" panose="020B0604030504040204" pitchFamily="34" charset="0"/>
                <a:sym typeface="Wingdings" pitchFamily="2" charset="2"/>
              </a:rPr>
              <a:t> </a:t>
            </a:r>
            <a:r>
              <a:rPr lang="en-US" altLang="en-US" sz="3200" b="1" dirty="0" err="1">
                <a:solidFill>
                  <a:schemeClr val="bg2"/>
                </a:solidFill>
                <a:latin typeface="Tahoma" panose="020B0604030504040204" pitchFamily="34" charset="0"/>
                <a:ea typeface="Tahoma" panose="020B0604030504040204" pitchFamily="34" charset="0"/>
                <a:cs typeface="Tahoma" panose="020B0604030504040204" pitchFamily="34" charset="0"/>
                <a:sym typeface="Wingdings" pitchFamily="2" charset="2"/>
              </a:rPr>
              <a:t>lý</a:t>
            </a:r>
            <a:r>
              <a:rPr lang="en-US" altLang="en-US" sz="3200" b="1" dirty="0">
                <a:solidFill>
                  <a:schemeClr val="bg2"/>
                </a:solidFill>
                <a:latin typeface="Tahoma" panose="020B0604030504040204" pitchFamily="34" charset="0"/>
                <a:ea typeface="Tahoma" panose="020B0604030504040204" pitchFamily="34" charset="0"/>
                <a:cs typeface="Tahoma" panose="020B0604030504040204" pitchFamily="34" charset="0"/>
                <a:sym typeface="Wingdings" pitchFamily="2" charset="2"/>
              </a:rPr>
              <a:t> </a:t>
            </a:r>
            <a:r>
              <a:rPr lang="en-US" altLang="en-US" sz="3200" b="1" dirty="0" err="1">
                <a:solidFill>
                  <a:schemeClr val="bg2"/>
                </a:solidFill>
                <a:latin typeface="Tahoma" panose="020B0604030504040204" pitchFamily="34" charset="0"/>
                <a:ea typeface="Tahoma" panose="020B0604030504040204" pitchFamily="34" charset="0"/>
                <a:cs typeface="Tahoma" panose="020B0604030504040204" pitchFamily="34" charset="0"/>
                <a:sym typeface="Wingdings" pitchFamily="2" charset="2"/>
              </a:rPr>
              <a:t>là</a:t>
            </a:r>
            <a:r>
              <a:rPr lang="en-US" altLang="en-US" sz="3200" b="1" dirty="0">
                <a:solidFill>
                  <a:schemeClr val="bg2"/>
                </a:solidFill>
                <a:latin typeface="Tahoma" panose="020B0604030504040204" pitchFamily="34" charset="0"/>
                <a:ea typeface="Tahoma" panose="020B0604030504040204" pitchFamily="34" charset="0"/>
                <a:cs typeface="Tahoma" panose="020B0604030504040204" pitchFamily="34" charset="0"/>
                <a:sym typeface="Wingdings" pitchFamily="2" charset="2"/>
              </a:rPr>
              <a:t> </a:t>
            </a:r>
            <a:r>
              <a:rPr lang="en-US" altLang="en-US" sz="3200" b="1" dirty="0" err="1">
                <a:solidFill>
                  <a:schemeClr val="bg2"/>
                </a:solidFill>
                <a:latin typeface="Tahoma" panose="020B0604030504040204" pitchFamily="34" charset="0"/>
                <a:ea typeface="Tahoma" panose="020B0604030504040204" pitchFamily="34" charset="0"/>
                <a:cs typeface="Tahoma" panose="020B0604030504040204" pitchFamily="34" charset="0"/>
                <a:sym typeface="Wingdings" pitchFamily="2" charset="2"/>
              </a:rPr>
              <a:t>sản</a:t>
            </a:r>
            <a:r>
              <a:rPr lang="en-US" altLang="en-US" sz="3200" b="1" dirty="0">
                <a:solidFill>
                  <a:schemeClr val="bg2"/>
                </a:solidFill>
                <a:latin typeface="Tahoma" panose="020B0604030504040204" pitchFamily="34" charset="0"/>
                <a:ea typeface="Tahoma" panose="020B0604030504040204" pitchFamily="34" charset="0"/>
                <a:cs typeface="Tahoma" panose="020B0604030504040204" pitchFamily="34" charset="0"/>
                <a:sym typeface="Wingdings" pitchFamily="2" charset="2"/>
              </a:rPr>
              <a:t> </a:t>
            </a:r>
            <a:r>
              <a:rPr lang="en-US" altLang="en-US" sz="3200" b="1" dirty="0" err="1">
                <a:solidFill>
                  <a:schemeClr val="bg2"/>
                </a:solidFill>
                <a:latin typeface="Tahoma" panose="020B0604030504040204" pitchFamily="34" charset="0"/>
                <a:ea typeface="Tahoma" panose="020B0604030504040204" pitchFamily="34" charset="0"/>
                <a:cs typeface="Tahoma" panose="020B0604030504040204" pitchFamily="34" charset="0"/>
                <a:sym typeface="Wingdings" pitchFamily="2" charset="2"/>
              </a:rPr>
              <a:t>phẩm</a:t>
            </a:r>
            <a:r>
              <a:rPr lang="en-US" altLang="en-US" sz="3200" b="1" dirty="0">
                <a:solidFill>
                  <a:schemeClr val="bg2"/>
                </a:solidFill>
                <a:latin typeface="Tahoma" panose="020B0604030504040204" pitchFamily="34" charset="0"/>
                <a:ea typeface="Tahoma" panose="020B0604030504040204" pitchFamily="34" charset="0"/>
                <a:cs typeface="Tahoma" panose="020B0604030504040204" pitchFamily="34" charset="0"/>
                <a:sym typeface="Wingdings" pitchFamily="2" charset="2"/>
              </a:rPr>
              <a:t> </a:t>
            </a:r>
            <a:r>
              <a:rPr lang="en-US" altLang="en-US" sz="3200" b="1" dirty="0" err="1">
                <a:solidFill>
                  <a:schemeClr val="bg2"/>
                </a:solidFill>
                <a:latin typeface="Tahoma" panose="020B0604030504040204" pitchFamily="34" charset="0"/>
                <a:ea typeface="Tahoma" panose="020B0604030504040204" pitchFamily="34" charset="0"/>
                <a:cs typeface="Tahoma" panose="020B0604030504040204" pitchFamily="34" charset="0"/>
                <a:sym typeface="Wingdings" pitchFamily="2" charset="2"/>
              </a:rPr>
              <a:t>của</a:t>
            </a:r>
            <a:r>
              <a:rPr lang="en-US" altLang="en-US" sz="3200" b="1" dirty="0">
                <a:solidFill>
                  <a:schemeClr val="bg2"/>
                </a:solidFill>
                <a:latin typeface="Tahoma" panose="020B0604030504040204" pitchFamily="34" charset="0"/>
                <a:ea typeface="Tahoma" panose="020B0604030504040204" pitchFamily="34" charset="0"/>
                <a:cs typeface="Tahoma" panose="020B0604030504040204" pitchFamily="34" charset="0"/>
                <a:sym typeface="Wingdings" pitchFamily="2" charset="2"/>
              </a:rPr>
              <a:t> </a:t>
            </a:r>
            <a:r>
              <a:rPr lang="en-US" altLang="en-US" sz="3200" b="1" dirty="0" err="1">
                <a:solidFill>
                  <a:schemeClr val="bg2"/>
                </a:solidFill>
                <a:latin typeface="Tahoma" panose="020B0604030504040204" pitchFamily="34" charset="0"/>
                <a:ea typeface="Tahoma" panose="020B0604030504040204" pitchFamily="34" charset="0"/>
                <a:cs typeface="Tahoma" panose="020B0604030504040204" pitchFamily="34" charset="0"/>
                <a:sym typeface="Wingdings" pitchFamily="2" charset="2"/>
              </a:rPr>
              <a:t>hoạt</a:t>
            </a:r>
            <a:r>
              <a:rPr lang="en-US" altLang="en-US" sz="3200" b="1" dirty="0">
                <a:solidFill>
                  <a:schemeClr val="bg2"/>
                </a:solidFill>
                <a:latin typeface="Tahoma" panose="020B0604030504040204" pitchFamily="34" charset="0"/>
                <a:ea typeface="Tahoma" panose="020B0604030504040204" pitchFamily="34" charset="0"/>
                <a:cs typeface="Tahoma" panose="020B0604030504040204" pitchFamily="34" charset="0"/>
                <a:sym typeface="Wingdings" pitchFamily="2" charset="2"/>
              </a:rPr>
              <a:t> </a:t>
            </a:r>
            <a:r>
              <a:rPr lang="en-US" altLang="en-US" sz="3200" b="1" dirty="0" err="1">
                <a:solidFill>
                  <a:schemeClr val="bg2"/>
                </a:solidFill>
                <a:latin typeface="Tahoma" panose="020B0604030504040204" pitchFamily="34" charset="0"/>
                <a:ea typeface="Tahoma" panose="020B0604030504040204" pitchFamily="34" charset="0"/>
                <a:cs typeface="Tahoma" panose="020B0604030504040204" pitchFamily="34" charset="0"/>
                <a:sym typeface="Wingdings" pitchFamily="2" charset="2"/>
              </a:rPr>
              <a:t>động</a:t>
            </a:r>
            <a:r>
              <a:rPr lang="en-US" altLang="en-US" sz="3200" b="1" dirty="0">
                <a:solidFill>
                  <a:schemeClr val="bg2"/>
                </a:solidFill>
                <a:latin typeface="Tahoma" panose="020B0604030504040204" pitchFamily="34" charset="0"/>
                <a:ea typeface="Tahoma" panose="020B0604030504040204" pitchFamily="34" charset="0"/>
                <a:cs typeface="Tahoma" panose="020B0604030504040204" pitchFamily="34" charset="0"/>
                <a:sym typeface="Wingdings" pitchFamily="2" charset="2"/>
              </a:rPr>
              <a:t> </a:t>
            </a:r>
            <a:r>
              <a:rPr lang="en-US" altLang="en-US" sz="3200" b="1" dirty="0" err="1">
                <a:solidFill>
                  <a:schemeClr val="bg2"/>
                </a:solidFill>
                <a:latin typeface="Tahoma" panose="020B0604030504040204" pitchFamily="34" charset="0"/>
                <a:ea typeface="Tahoma" panose="020B0604030504040204" pitchFamily="34" charset="0"/>
                <a:cs typeface="Tahoma" panose="020B0604030504040204" pitchFamily="34" charset="0"/>
                <a:sym typeface="Wingdings" pitchFamily="2" charset="2"/>
              </a:rPr>
              <a:t>và</a:t>
            </a:r>
            <a:r>
              <a:rPr lang="en-US" altLang="en-US" sz="3200" b="1" dirty="0">
                <a:solidFill>
                  <a:schemeClr val="bg2"/>
                </a:solidFill>
                <a:latin typeface="Tahoma" panose="020B0604030504040204" pitchFamily="34" charset="0"/>
                <a:ea typeface="Tahoma" panose="020B0604030504040204" pitchFamily="34" charset="0"/>
                <a:cs typeface="Tahoma" panose="020B0604030504040204" pitchFamily="34" charset="0"/>
                <a:sym typeface="Wingdings" pitchFamily="2" charset="2"/>
              </a:rPr>
              <a:t> </a:t>
            </a:r>
            <a:r>
              <a:rPr lang="en-US" altLang="en-US" sz="3200" b="1" dirty="0" err="1">
                <a:solidFill>
                  <a:schemeClr val="bg2"/>
                </a:solidFill>
                <a:latin typeface="Tahoma" panose="020B0604030504040204" pitchFamily="34" charset="0"/>
                <a:ea typeface="Tahoma" panose="020B0604030504040204" pitchFamily="34" charset="0"/>
                <a:cs typeface="Tahoma" panose="020B0604030504040204" pitchFamily="34" charset="0"/>
                <a:sym typeface="Wingdings" pitchFamily="2" charset="2"/>
              </a:rPr>
              <a:t>giao</a:t>
            </a:r>
            <a:r>
              <a:rPr lang="en-US" altLang="en-US" sz="3200" b="1" dirty="0">
                <a:solidFill>
                  <a:schemeClr val="bg2"/>
                </a:solidFill>
                <a:latin typeface="Tahoma" panose="020B0604030504040204" pitchFamily="34" charset="0"/>
                <a:ea typeface="Tahoma" panose="020B0604030504040204" pitchFamily="34" charset="0"/>
                <a:cs typeface="Tahoma" panose="020B0604030504040204" pitchFamily="34" charset="0"/>
                <a:sym typeface="Wingdings" pitchFamily="2" charset="2"/>
              </a:rPr>
              <a:t> </a:t>
            </a:r>
            <a:r>
              <a:rPr lang="en-US" altLang="en-US" sz="3200" b="1" dirty="0" err="1">
                <a:solidFill>
                  <a:schemeClr val="bg2"/>
                </a:solidFill>
                <a:latin typeface="Tahoma" panose="020B0604030504040204" pitchFamily="34" charset="0"/>
                <a:ea typeface="Tahoma" panose="020B0604030504040204" pitchFamily="34" charset="0"/>
                <a:cs typeface="Tahoma" panose="020B0604030504040204" pitchFamily="34" charset="0"/>
                <a:sym typeface="Wingdings" pitchFamily="2" charset="2"/>
              </a:rPr>
              <a:t>tiếp</a:t>
            </a:r>
            <a:endParaRPr lang="en-US" altLang="en-US" sz="3200" b="1" dirty="0">
              <a:solidFill>
                <a:schemeClr val="bg2"/>
              </a:solidFill>
              <a:latin typeface="Tahoma" panose="020B0604030504040204" pitchFamily="34" charset="0"/>
              <a:ea typeface="Tahoma" panose="020B0604030504040204" pitchFamily="34" charset="0"/>
              <a:cs typeface="Tahoma" panose="020B0604030504040204" pitchFamily="34" charset="0"/>
              <a:sym typeface="Wingdings" pitchFamily="2" charset="2"/>
            </a:endParaRPr>
          </a:p>
          <a:p>
            <a:pPr marL="171450" lvl="1" algn="just">
              <a:lnSpc>
                <a:spcPct val="150000"/>
              </a:lnSpc>
              <a:buFontTx/>
              <a:buNone/>
              <a:defRPr/>
            </a:pPr>
            <a:endParaRPr lang="en-US" altLang="en-US" sz="1800" dirty="0">
              <a:latin typeface="Tahoma" panose="020B0604030504040204" pitchFamily="34" charset="0"/>
              <a:ea typeface="Tahoma" panose="020B0604030504040204" pitchFamily="34" charset="0"/>
              <a:cs typeface="Tahoma" panose="020B0604030504040204" pitchFamily="34" charset="0"/>
              <a:sym typeface="Wingdings" pitchFamily="2" charset="2"/>
            </a:endParaRPr>
          </a:p>
          <a:p>
            <a:pPr marL="171450" lvl="1" algn="just">
              <a:lnSpc>
                <a:spcPct val="150000"/>
              </a:lnSpc>
              <a:buFontTx/>
              <a:buNone/>
              <a:defRPr/>
            </a:pPr>
            <a:r>
              <a:rPr lang="en-US" altLang="en-US" sz="3200" dirty="0">
                <a:latin typeface="Tahoma" panose="020B0604030504040204" pitchFamily="34" charset="0"/>
                <a:ea typeface="Tahoma" panose="020B0604030504040204" pitchFamily="34" charset="0"/>
                <a:cs typeface="Tahoma" panose="020B0604030504040204" pitchFamily="34" charset="0"/>
                <a:sym typeface="Wingdings" pitchFamily="2" charset="2"/>
              </a:rPr>
              <a:t> </a:t>
            </a:r>
            <a:r>
              <a:rPr lang="en-US" altLang="en-US" sz="3200" dirty="0" err="1">
                <a:latin typeface="Tahoma" panose="020B0604030504040204" pitchFamily="34" charset="0"/>
                <a:ea typeface="Tahoma" panose="020B0604030504040204" pitchFamily="34" charset="0"/>
                <a:cs typeface="Tahoma" panose="020B0604030504040204" pitchFamily="34" charset="0"/>
                <a:sym typeface="Wingdings" pitchFamily="2" charset="2"/>
              </a:rPr>
              <a:t>Phải</a:t>
            </a:r>
            <a:r>
              <a:rPr lang="en-US" altLang="en-US" sz="3200" dirty="0">
                <a:latin typeface="Tahoma" panose="020B0604030504040204" pitchFamily="34" charset="0"/>
                <a:ea typeface="Tahoma" panose="020B0604030504040204" pitchFamily="34" charset="0"/>
                <a:cs typeface="Tahoma" panose="020B0604030504040204" pitchFamily="34" charset="0"/>
                <a:sym typeface="Wingdings" pitchFamily="2" charset="2"/>
              </a:rPr>
              <a:t> </a:t>
            </a:r>
            <a:r>
              <a:rPr lang="en-US" altLang="en-US" sz="3200" dirty="0" err="1">
                <a:latin typeface="Tahoma" panose="020B0604030504040204" pitchFamily="34" charset="0"/>
                <a:ea typeface="Tahoma" panose="020B0604030504040204" pitchFamily="34" charset="0"/>
                <a:cs typeface="Tahoma" panose="020B0604030504040204" pitchFamily="34" charset="0"/>
                <a:sym typeface="Wingdings" pitchFamily="2" charset="2"/>
              </a:rPr>
              <a:t>tổ</a:t>
            </a:r>
            <a:r>
              <a:rPr lang="en-US" altLang="en-US" sz="3200" dirty="0">
                <a:latin typeface="Tahoma" panose="020B0604030504040204" pitchFamily="34" charset="0"/>
                <a:ea typeface="Tahoma" panose="020B0604030504040204" pitchFamily="34" charset="0"/>
                <a:cs typeface="Tahoma" panose="020B0604030504040204" pitchFamily="34" charset="0"/>
                <a:sym typeface="Wingdings" pitchFamily="2" charset="2"/>
              </a:rPr>
              <a:t> </a:t>
            </a:r>
            <a:r>
              <a:rPr lang="en-US" altLang="en-US" sz="3200" dirty="0" err="1">
                <a:latin typeface="Tahoma" panose="020B0604030504040204" pitchFamily="34" charset="0"/>
                <a:ea typeface="Tahoma" panose="020B0604030504040204" pitchFamily="34" charset="0"/>
                <a:cs typeface="Tahoma" panose="020B0604030504040204" pitchFamily="34" charset="0"/>
                <a:sym typeface="Wingdings" pitchFamily="2" charset="2"/>
              </a:rPr>
              <a:t>chức</a:t>
            </a:r>
            <a:r>
              <a:rPr lang="en-US" altLang="en-US" sz="3200" dirty="0">
                <a:latin typeface="Tahoma" panose="020B0604030504040204" pitchFamily="34" charset="0"/>
                <a:ea typeface="Tahoma" panose="020B0604030504040204" pitchFamily="34" charset="0"/>
                <a:cs typeface="Tahoma" panose="020B0604030504040204" pitchFamily="34" charset="0"/>
                <a:sym typeface="Wingdings" pitchFamily="2" charset="2"/>
              </a:rPr>
              <a:t> </a:t>
            </a:r>
            <a:r>
              <a:rPr lang="en-US" altLang="en-US" sz="3200" dirty="0" err="1">
                <a:latin typeface="Tahoma" panose="020B0604030504040204" pitchFamily="34" charset="0"/>
                <a:ea typeface="Tahoma" panose="020B0604030504040204" pitchFamily="34" charset="0"/>
                <a:cs typeface="Tahoma" panose="020B0604030504040204" pitchFamily="34" charset="0"/>
                <a:sym typeface="Wingdings" pitchFamily="2" charset="2"/>
              </a:rPr>
              <a:t>hoạt</a:t>
            </a:r>
            <a:r>
              <a:rPr lang="en-US" altLang="en-US" sz="3200" dirty="0">
                <a:latin typeface="Tahoma" panose="020B0604030504040204" pitchFamily="34" charset="0"/>
                <a:ea typeface="Tahoma" panose="020B0604030504040204" pitchFamily="34" charset="0"/>
                <a:cs typeface="Tahoma" panose="020B0604030504040204" pitchFamily="34" charset="0"/>
                <a:sym typeface="Wingdings" pitchFamily="2" charset="2"/>
              </a:rPr>
              <a:t> </a:t>
            </a:r>
            <a:r>
              <a:rPr lang="en-US" altLang="en-US" sz="3200" dirty="0" err="1">
                <a:latin typeface="Tahoma" panose="020B0604030504040204" pitchFamily="34" charset="0"/>
                <a:ea typeface="Tahoma" panose="020B0604030504040204" pitchFamily="34" charset="0"/>
                <a:cs typeface="Tahoma" panose="020B0604030504040204" pitchFamily="34" charset="0"/>
                <a:sym typeface="Wingdings" pitchFamily="2" charset="2"/>
              </a:rPr>
              <a:t>động</a:t>
            </a:r>
            <a:r>
              <a:rPr lang="en-US" altLang="en-US" sz="3200" dirty="0">
                <a:latin typeface="Tahoma" panose="020B0604030504040204" pitchFamily="34" charset="0"/>
                <a:ea typeface="Tahoma" panose="020B0604030504040204" pitchFamily="34" charset="0"/>
                <a:cs typeface="Tahoma" panose="020B0604030504040204" pitchFamily="34" charset="0"/>
                <a:sym typeface="Wingdings" pitchFamily="2" charset="2"/>
              </a:rPr>
              <a:t> </a:t>
            </a:r>
            <a:r>
              <a:rPr lang="en-US" altLang="en-US" sz="3200" dirty="0" err="1">
                <a:latin typeface="Tahoma" panose="020B0604030504040204" pitchFamily="34" charset="0"/>
                <a:ea typeface="Tahoma" panose="020B0604030504040204" pitchFamily="34" charset="0"/>
                <a:cs typeface="Tahoma" panose="020B0604030504040204" pitchFamily="34" charset="0"/>
                <a:sym typeface="Wingdings" pitchFamily="2" charset="2"/>
              </a:rPr>
              <a:t>và</a:t>
            </a:r>
            <a:r>
              <a:rPr lang="en-US" altLang="en-US" sz="3200" dirty="0">
                <a:latin typeface="Tahoma" panose="020B0604030504040204" pitchFamily="34" charset="0"/>
                <a:ea typeface="Tahoma" panose="020B0604030504040204" pitchFamily="34" charset="0"/>
                <a:cs typeface="Tahoma" panose="020B0604030504040204" pitchFamily="34" charset="0"/>
                <a:sym typeface="Wingdings" pitchFamily="2" charset="2"/>
              </a:rPr>
              <a:t> </a:t>
            </a:r>
            <a:r>
              <a:rPr lang="en-US" altLang="en-US" sz="3200" dirty="0" err="1">
                <a:latin typeface="Tahoma" panose="020B0604030504040204" pitchFamily="34" charset="0"/>
                <a:ea typeface="Tahoma" panose="020B0604030504040204" pitchFamily="34" charset="0"/>
                <a:cs typeface="Tahoma" panose="020B0604030504040204" pitchFamily="34" charset="0"/>
                <a:sym typeface="Wingdings" pitchFamily="2" charset="2"/>
              </a:rPr>
              <a:t>các</a:t>
            </a:r>
            <a:r>
              <a:rPr lang="en-US" altLang="en-US" sz="3200" dirty="0">
                <a:latin typeface="Tahoma" panose="020B0604030504040204" pitchFamily="34" charset="0"/>
                <a:ea typeface="Tahoma" panose="020B0604030504040204" pitchFamily="34" charset="0"/>
                <a:cs typeface="Tahoma" panose="020B0604030504040204" pitchFamily="34" charset="0"/>
                <a:sym typeface="Wingdings" pitchFamily="2" charset="2"/>
              </a:rPr>
              <a:t> </a:t>
            </a:r>
            <a:r>
              <a:rPr lang="en-US" altLang="en-US" sz="3200" dirty="0" err="1">
                <a:latin typeface="Tahoma" panose="020B0604030504040204" pitchFamily="34" charset="0"/>
                <a:ea typeface="Tahoma" panose="020B0604030504040204" pitchFamily="34" charset="0"/>
                <a:cs typeface="Tahoma" panose="020B0604030504040204" pitchFamily="34" charset="0"/>
                <a:sym typeface="Wingdings" pitchFamily="2" charset="2"/>
              </a:rPr>
              <a:t>quan</a:t>
            </a:r>
            <a:r>
              <a:rPr lang="en-US" altLang="en-US" sz="3200" dirty="0">
                <a:latin typeface="Tahoma" panose="020B0604030504040204" pitchFamily="34" charset="0"/>
                <a:ea typeface="Tahoma" panose="020B0604030504040204" pitchFamily="34" charset="0"/>
                <a:cs typeface="Tahoma" panose="020B0604030504040204" pitchFamily="34" charset="0"/>
                <a:sym typeface="Wingdings" pitchFamily="2" charset="2"/>
              </a:rPr>
              <a:t> </a:t>
            </a:r>
            <a:r>
              <a:rPr lang="en-US" altLang="en-US" sz="3200" dirty="0" err="1">
                <a:latin typeface="Tahoma" panose="020B0604030504040204" pitchFamily="34" charset="0"/>
                <a:ea typeface="Tahoma" panose="020B0604030504040204" pitchFamily="34" charset="0"/>
                <a:cs typeface="Tahoma" panose="020B0604030504040204" pitchFamily="34" charset="0"/>
                <a:sym typeface="Wingdings" pitchFamily="2" charset="2"/>
              </a:rPr>
              <a:t>hệ</a:t>
            </a:r>
            <a:r>
              <a:rPr lang="en-US" altLang="en-US" sz="3200" dirty="0">
                <a:latin typeface="Tahoma" panose="020B0604030504040204" pitchFamily="34" charset="0"/>
                <a:ea typeface="Tahoma" panose="020B0604030504040204" pitchFamily="34" charset="0"/>
                <a:cs typeface="Tahoma" panose="020B0604030504040204" pitchFamily="34" charset="0"/>
                <a:sym typeface="Wingdings" pitchFamily="2" charset="2"/>
              </a:rPr>
              <a:t> </a:t>
            </a:r>
            <a:r>
              <a:rPr lang="en-US" altLang="en-US" sz="3200" dirty="0" err="1">
                <a:latin typeface="Tahoma" panose="020B0604030504040204" pitchFamily="34" charset="0"/>
                <a:ea typeface="Tahoma" panose="020B0604030504040204" pitchFamily="34" charset="0"/>
                <a:cs typeface="Tahoma" panose="020B0604030504040204" pitchFamily="34" charset="0"/>
                <a:sym typeface="Wingdings" pitchFamily="2" charset="2"/>
              </a:rPr>
              <a:t>giao</a:t>
            </a:r>
            <a:r>
              <a:rPr lang="en-US" altLang="en-US" sz="3200" dirty="0">
                <a:latin typeface="Tahoma" panose="020B0604030504040204" pitchFamily="34" charset="0"/>
                <a:ea typeface="Tahoma" panose="020B0604030504040204" pitchFamily="34" charset="0"/>
                <a:cs typeface="Tahoma" panose="020B0604030504040204" pitchFamily="34" charset="0"/>
                <a:sym typeface="Wingdings" pitchFamily="2" charset="2"/>
              </a:rPr>
              <a:t> </a:t>
            </a:r>
            <a:r>
              <a:rPr lang="en-US" altLang="en-US" sz="3200" dirty="0" err="1">
                <a:latin typeface="Tahoma" panose="020B0604030504040204" pitchFamily="34" charset="0"/>
                <a:ea typeface="Tahoma" panose="020B0604030504040204" pitchFamily="34" charset="0"/>
                <a:cs typeface="Tahoma" panose="020B0604030504040204" pitchFamily="34" charset="0"/>
                <a:sym typeface="Wingdings" pitchFamily="2" charset="2"/>
              </a:rPr>
              <a:t>tiếp</a:t>
            </a:r>
            <a:r>
              <a:rPr lang="en-US" altLang="en-US" sz="3200" dirty="0">
                <a:latin typeface="Tahoma" panose="020B0604030504040204" pitchFamily="34" charset="0"/>
                <a:ea typeface="Tahoma" panose="020B0604030504040204" pitchFamily="34" charset="0"/>
                <a:cs typeface="Tahoma" panose="020B0604030504040204" pitchFamily="34" charset="0"/>
                <a:sym typeface="Wingdings" pitchFamily="2" charset="2"/>
              </a:rPr>
              <a:t> </a:t>
            </a:r>
            <a:r>
              <a:rPr lang="en-US" altLang="en-US" sz="3200" dirty="0" err="1">
                <a:latin typeface="Tahoma" panose="020B0604030504040204" pitchFamily="34" charset="0"/>
                <a:ea typeface="Tahoma" panose="020B0604030504040204" pitchFamily="34" charset="0"/>
                <a:cs typeface="Tahoma" panose="020B0604030504040204" pitchFamily="34" charset="0"/>
                <a:sym typeface="Wingdings" pitchFamily="2" charset="2"/>
              </a:rPr>
              <a:t>để</a:t>
            </a:r>
            <a:r>
              <a:rPr lang="en-US" altLang="en-US" sz="3200" dirty="0">
                <a:latin typeface="Tahoma" panose="020B0604030504040204" pitchFamily="34" charset="0"/>
                <a:ea typeface="Tahoma" panose="020B0604030504040204" pitchFamily="34" charset="0"/>
                <a:cs typeface="Tahoma" panose="020B0604030504040204" pitchFamily="34" charset="0"/>
                <a:sym typeface="Wingdings" pitchFamily="2" charset="2"/>
              </a:rPr>
              <a:t> </a:t>
            </a:r>
            <a:r>
              <a:rPr lang="en-US" altLang="en-US" sz="3200" dirty="0" err="1">
                <a:latin typeface="Tahoma" panose="020B0604030504040204" pitchFamily="34" charset="0"/>
                <a:ea typeface="Tahoma" panose="020B0604030504040204" pitchFamily="34" charset="0"/>
                <a:cs typeface="Tahoma" panose="020B0604030504040204" pitchFamily="34" charset="0"/>
                <a:sym typeface="Wingdings" pitchFamily="2" charset="2"/>
              </a:rPr>
              <a:t>nghiên</a:t>
            </a:r>
            <a:r>
              <a:rPr lang="en-US" altLang="en-US" sz="3200" dirty="0">
                <a:latin typeface="Tahoma" panose="020B0604030504040204" pitchFamily="34" charset="0"/>
                <a:ea typeface="Tahoma" panose="020B0604030504040204" pitchFamily="34" charset="0"/>
                <a:cs typeface="Tahoma" panose="020B0604030504040204" pitchFamily="34" charset="0"/>
                <a:sym typeface="Wingdings" pitchFamily="2" charset="2"/>
              </a:rPr>
              <a:t> </a:t>
            </a:r>
            <a:r>
              <a:rPr lang="en-US" altLang="en-US" sz="3200" dirty="0" err="1">
                <a:latin typeface="Tahoma" panose="020B0604030504040204" pitchFamily="34" charset="0"/>
                <a:ea typeface="Tahoma" panose="020B0604030504040204" pitchFamily="34" charset="0"/>
                <a:cs typeface="Tahoma" panose="020B0604030504040204" pitchFamily="34" charset="0"/>
                <a:sym typeface="Wingdings" pitchFamily="2" charset="2"/>
              </a:rPr>
              <a:t>cứu</a:t>
            </a:r>
            <a:r>
              <a:rPr lang="en-US" altLang="en-US" sz="3200" dirty="0">
                <a:latin typeface="Tahoma" panose="020B0604030504040204" pitchFamily="34" charset="0"/>
                <a:ea typeface="Tahoma" panose="020B0604030504040204" pitchFamily="34" charset="0"/>
                <a:cs typeface="Tahoma" panose="020B0604030504040204" pitchFamily="34" charset="0"/>
                <a:sym typeface="Wingdings" pitchFamily="2" charset="2"/>
              </a:rPr>
              <a:t>, </a:t>
            </a:r>
            <a:r>
              <a:rPr lang="en-US" altLang="en-US" sz="3200" dirty="0" err="1">
                <a:latin typeface="Tahoma" panose="020B0604030504040204" pitchFamily="34" charset="0"/>
                <a:ea typeface="Tahoma" panose="020B0604030504040204" pitchFamily="34" charset="0"/>
                <a:cs typeface="Tahoma" panose="020B0604030504040204" pitchFamily="34" charset="0"/>
                <a:sym typeface="Wingdings" pitchFamily="2" charset="2"/>
              </a:rPr>
              <a:t>hình</a:t>
            </a:r>
            <a:r>
              <a:rPr lang="en-US" altLang="en-US" sz="3200" dirty="0">
                <a:latin typeface="Tahoma" panose="020B0604030504040204" pitchFamily="34" charset="0"/>
                <a:ea typeface="Tahoma" panose="020B0604030504040204" pitchFamily="34" charset="0"/>
                <a:cs typeface="Tahoma" panose="020B0604030504040204" pitchFamily="34" charset="0"/>
                <a:sym typeface="Wingdings" pitchFamily="2" charset="2"/>
              </a:rPr>
              <a:t> </a:t>
            </a:r>
            <a:r>
              <a:rPr lang="en-US" altLang="en-US" sz="3200" dirty="0" err="1">
                <a:latin typeface="Tahoma" panose="020B0604030504040204" pitchFamily="34" charset="0"/>
                <a:ea typeface="Tahoma" panose="020B0604030504040204" pitchFamily="34" charset="0"/>
                <a:cs typeface="Tahoma" panose="020B0604030504040204" pitchFamily="34" charset="0"/>
                <a:sym typeface="Wingdings" pitchFamily="2" charset="2"/>
              </a:rPr>
              <a:t>thành</a:t>
            </a:r>
            <a:r>
              <a:rPr lang="en-US" altLang="en-US" sz="3200" dirty="0">
                <a:latin typeface="Tahoma" panose="020B0604030504040204" pitchFamily="34" charset="0"/>
                <a:ea typeface="Tahoma" panose="020B0604030504040204" pitchFamily="34" charset="0"/>
                <a:cs typeface="Tahoma" panose="020B0604030504040204" pitchFamily="34" charset="0"/>
                <a:sym typeface="Wingdings" pitchFamily="2" charset="2"/>
              </a:rPr>
              <a:t> </a:t>
            </a:r>
            <a:r>
              <a:rPr lang="en-US" altLang="en-US" sz="3200" dirty="0" err="1">
                <a:latin typeface="Tahoma" panose="020B0604030504040204" pitchFamily="34" charset="0"/>
                <a:ea typeface="Tahoma" panose="020B0604030504040204" pitchFamily="34" charset="0"/>
                <a:cs typeface="Tahoma" panose="020B0604030504040204" pitchFamily="34" charset="0"/>
                <a:sym typeface="Wingdings" pitchFamily="2" charset="2"/>
              </a:rPr>
              <a:t>và</a:t>
            </a:r>
            <a:r>
              <a:rPr lang="en-US" altLang="en-US" sz="3200" dirty="0">
                <a:latin typeface="Tahoma" panose="020B0604030504040204" pitchFamily="34" charset="0"/>
                <a:ea typeface="Tahoma" panose="020B0604030504040204" pitchFamily="34" charset="0"/>
                <a:cs typeface="Tahoma" panose="020B0604030504040204" pitchFamily="34" charset="0"/>
                <a:sym typeface="Wingdings" pitchFamily="2" charset="2"/>
              </a:rPr>
              <a:t> </a:t>
            </a:r>
            <a:r>
              <a:rPr lang="en-US" altLang="en-US" sz="3200" dirty="0" err="1">
                <a:latin typeface="Tahoma" panose="020B0604030504040204" pitchFamily="34" charset="0"/>
                <a:ea typeface="Tahoma" panose="020B0604030504040204" pitchFamily="34" charset="0"/>
                <a:cs typeface="Tahoma" panose="020B0604030504040204" pitchFamily="34" charset="0"/>
                <a:sym typeface="Wingdings" pitchFamily="2" charset="2"/>
              </a:rPr>
              <a:t>phát</a:t>
            </a:r>
            <a:r>
              <a:rPr lang="en-US" altLang="en-US" sz="3200" dirty="0">
                <a:latin typeface="Tahoma" panose="020B0604030504040204" pitchFamily="34" charset="0"/>
                <a:ea typeface="Tahoma" panose="020B0604030504040204" pitchFamily="34" charset="0"/>
                <a:cs typeface="Tahoma" panose="020B0604030504040204" pitchFamily="34" charset="0"/>
                <a:sym typeface="Wingdings" pitchFamily="2" charset="2"/>
              </a:rPr>
              <a:t> </a:t>
            </a:r>
            <a:r>
              <a:rPr lang="en-US" altLang="en-US" sz="3200" dirty="0" err="1">
                <a:latin typeface="Tahoma" panose="020B0604030504040204" pitchFamily="34" charset="0"/>
                <a:ea typeface="Tahoma" panose="020B0604030504040204" pitchFamily="34" charset="0"/>
                <a:cs typeface="Tahoma" panose="020B0604030504040204" pitchFamily="34" charset="0"/>
                <a:sym typeface="Wingdings" pitchFamily="2" charset="2"/>
              </a:rPr>
              <a:t>triển</a:t>
            </a:r>
            <a:r>
              <a:rPr lang="en-US" altLang="en-US" sz="3200" dirty="0">
                <a:latin typeface="Tahoma" panose="020B0604030504040204" pitchFamily="34" charset="0"/>
                <a:ea typeface="Tahoma" panose="020B0604030504040204" pitchFamily="34" charset="0"/>
                <a:cs typeface="Tahoma" panose="020B0604030504040204" pitchFamily="34" charset="0"/>
                <a:sym typeface="Wingdings" pitchFamily="2" charset="2"/>
              </a:rPr>
              <a:t> </a:t>
            </a:r>
            <a:r>
              <a:rPr lang="en-US" altLang="en-US" sz="3200" dirty="0" err="1">
                <a:latin typeface="Tahoma" panose="020B0604030504040204" pitchFamily="34" charset="0"/>
                <a:ea typeface="Tahoma" panose="020B0604030504040204" pitchFamily="34" charset="0"/>
                <a:cs typeface="Tahoma" panose="020B0604030504040204" pitchFamily="34" charset="0"/>
                <a:sym typeface="Wingdings" pitchFamily="2" charset="2"/>
              </a:rPr>
              <a:t>tâm</a:t>
            </a:r>
            <a:r>
              <a:rPr lang="en-US" altLang="en-US" sz="3200" dirty="0">
                <a:latin typeface="Tahoma" panose="020B0604030504040204" pitchFamily="34" charset="0"/>
                <a:ea typeface="Tahoma" panose="020B0604030504040204" pitchFamily="34" charset="0"/>
                <a:cs typeface="Tahoma" panose="020B0604030504040204" pitchFamily="34" charset="0"/>
                <a:sym typeface="Wingdings" pitchFamily="2" charset="2"/>
              </a:rPr>
              <a:t> </a:t>
            </a:r>
            <a:r>
              <a:rPr lang="en-US" altLang="en-US" sz="3200" dirty="0" err="1">
                <a:latin typeface="Tahoma" panose="020B0604030504040204" pitchFamily="34" charset="0"/>
                <a:ea typeface="Tahoma" panose="020B0604030504040204" pitchFamily="34" charset="0"/>
                <a:cs typeface="Tahoma" panose="020B0604030504040204" pitchFamily="34" charset="0"/>
                <a:sym typeface="Wingdings" pitchFamily="2" charset="2"/>
              </a:rPr>
              <a:t>lý</a:t>
            </a:r>
            <a:r>
              <a:rPr lang="en-US" altLang="en-US" sz="3200" dirty="0">
                <a:latin typeface="Tahoma" panose="020B0604030504040204" pitchFamily="34" charset="0"/>
                <a:ea typeface="Tahoma" panose="020B0604030504040204" pitchFamily="34" charset="0"/>
                <a:cs typeface="Tahoma" panose="020B0604030504040204" pitchFamily="34" charset="0"/>
                <a:sym typeface="Wingdings" pitchFamily="2" charset="2"/>
              </a:rPr>
              <a:t> con </a:t>
            </a:r>
            <a:r>
              <a:rPr lang="en-US" altLang="en-US" sz="3200" dirty="0" err="1">
                <a:latin typeface="Tahoma" panose="020B0604030504040204" pitchFamily="34" charset="0"/>
                <a:ea typeface="Tahoma" panose="020B0604030504040204" pitchFamily="34" charset="0"/>
                <a:cs typeface="Tahoma" panose="020B0604030504040204" pitchFamily="34" charset="0"/>
                <a:sym typeface="Wingdings" pitchFamily="2" charset="2"/>
              </a:rPr>
              <a:t>người</a:t>
            </a:r>
            <a:endParaRPr lang="en-US" altLang="en-US" sz="3200" dirty="0">
              <a:latin typeface="Tahoma" panose="020B0604030504040204" pitchFamily="34" charset="0"/>
              <a:ea typeface="Tahoma" panose="020B0604030504040204" pitchFamily="34" charset="0"/>
              <a:cs typeface="Tahoma" panose="020B0604030504040204" pitchFamily="34" charset="0"/>
              <a:sym typeface="Wingdings" pitchFamily="2" charset="2"/>
            </a:endParaRPr>
          </a:p>
        </p:txBody>
      </p:sp>
    </p:spTree>
    <p:extLst>
      <p:ext uri="{BB962C8B-B14F-4D97-AF65-F5344CB8AC3E}">
        <p14:creationId xmlns:p14="http://schemas.microsoft.com/office/powerpoint/2010/main" val="24174360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4790EB9-7F0E-4C56-B8C2-96966F6B5DA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15</a:t>
            </a:fld>
            <a:endParaRPr lang="en-US"/>
          </a:p>
        </p:txBody>
      </p:sp>
      <p:sp>
        <p:nvSpPr>
          <p:cNvPr id="21" name="Google Shape;1447;p27">
            <a:extLst>
              <a:ext uri="{FF2B5EF4-FFF2-40B4-BE49-F238E27FC236}">
                <a16:creationId xmlns:a16="http://schemas.microsoft.com/office/drawing/2014/main" id="{92DECCF8-281C-4631-A127-59ADED9514CB}"/>
              </a:ext>
            </a:extLst>
          </p:cNvPr>
          <p:cNvSpPr txBox="1"/>
          <p:nvPr/>
        </p:nvSpPr>
        <p:spPr>
          <a:xfrm>
            <a:off x="412376" y="2355670"/>
            <a:ext cx="10273553" cy="3323987"/>
          </a:xfrm>
          <a:prstGeom prst="rect">
            <a:avLst/>
          </a:prstGeom>
          <a:noFill/>
          <a:ln>
            <a:noFill/>
          </a:ln>
        </p:spPr>
        <p:txBody>
          <a:bodyPr spcFirstLastPara="1" wrap="square" lIns="0" tIns="0" rIns="0" bIns="0" anchor="t" anchorCtr="0">
            <a:spAutoFit/>
          </a:bodyPr>
          <a:lstStyle/>
          <a:p>
            <a:pPr marL="171450" lvl="1" algn="just">
              <a:lnSpc>
                <a:spcPct val="120000"/>
              </a:lnSpc>
              <a:buFontTx/>
              <a:buNone/>
              <a:defRPr/>
            </a:pPr>
            <a:r>
              <a:rPr lang="en-US" altLang="en-US" sz="3600" b="1" dirty="0" err="1">
                <a:latin typeface="Arial" panose="020B0604020202020204" pitchFamily="34" charset="0"/>
                <a:cs typeface="Arial" panose="020B0604020202020204" pitchFamily="34" charset="0"/>
                <a:sym typeface="Wingdings" pitchFamily="2" charset="2"/>
              </a:rPr>
              <a:t>Tổ</a:t>
            </a:r>
            <a:r>
              <a:rPr lang="en-US" altLang="en-US" sz="3600" b="1" dirty="0">
                <a:latin typeface="Arial" panose="020B0604020202020204" pitchFamily="34" charset="0"/>
                <a:cs typeface="Arial" panose="020B0604020202020204" pitchFamily="34" charset="0"/>
                <a:sym typeface="Wingdings" pitchFamily="2" charset="2"/>
              </a:rPr>
              <a:t> </a:t>
            </a:r>
            <a:r>
              <a:rPr lang="en-US" altLang="en-US" sz="3600" b="1" dirty="0" err="1">
                <a:latin typeface="Arial" panose="020B0604020202020204" pitchFamily="34" charset="0"/>
                <a:cs typeface="Arial" panose="020B0604020202020204" pitchFamily="34" charset="0"/>
                <a:sym typeface="Wingdings" pitchFamily="2" charset="2"/>
              </a:rPr>
              <a:t>chức</a:t>
            </a:r>
            <a:r>
              <a:rPr lang="en-US" altLang="en-US" sz="3600" b="1" dirty="0">
                <a:latin typeface="Arial" panose="020B0604020202020204" pitchFamily="34" charset="0"/>
                <a:cs typeface="Arial" panose="020B0604020202020204" pitchFamily="34" charset="0"/>
                <a:sym typeface="Wingdings" pitchFamily="2" charset="2"/>
              </a:rPr>
              <a:t> </a:t>
            </a:r>
            <a:r>
              <a:rPr lang="en-US" altLang="en-US" sz="3600" b="1" dirty="0" err="1">
                <a:latin typeface="Arial" panose="020B0604020202020204" pitchFamily="34" charset="0"/>
                <a:cs typeface="Arial" panose="020B0604020202020204" pitchFamily="34" charset="0"/>
                <a:sym typeface="Wingdings" pitchFamily="2" charset="2"/>
              </a:rPr>
              <a:t>hiệu</a:t>
            </a:r>
            <a:r>
              <a:rPr lang="en-US" altLang="en-US" sz="3600" b="1" dirty="0">
                <a:latin typeface="Arial" panose="020B0604020202020204" pitchFamily="34" charset="0"/>
                <a:cs typeface="Arial" panose="020B0604020202020204" pitchFamily="34" charset="0"/>
                <a:sym typeface="Wingdings" pitchFamily="2" charset="2"/>
              </a:rPr>
              <a:t> </a:t>
            </a:r>
            <a:r>
              <a:rPr lang="en-US" altLang="en-US" sz="3600" b="1" dirty="0" err="1">
                <a:latin typeface="Arial" panose="020B0604020202020204" pitchFamily="34" charset="0"/>
                <a:cs typeface="Arial" panose="020B0604020202020204" pitchFamily="34" charset="0"/>
                <a:sym typeface="Wingdings" pitchFamily="2" charset="2"/>
              </a:rPr>
              <a:t>quả</a:t>
            </a:r>
            <a:r>
              <a:rPr lang="en-US" altLang="en-US" sz="3600" b="1" dirty="0">
                <a:latin typeface="Arial" panose="020B0604020202020204" pitchFamily="34" charset="0"/>
                <a:cs typeface="Arial" panose="020B0604020202020204" pitchFamily="34" charset="0"/>
                <a:sym typeface="Wingdings" pitchFamily="2" charset="2"/>
              </a:rPr>
              <a:t> </a:t>
            </a:r>
            <a:r>
              <a:rPr lang="en-US" altLang="en-US" sz="3600" b="1" dirty="0" err="1">
                <a:latin typeface="Arial" panose="020B0604020202020204" pitchFamily="34" charset="0"/>
                <a:cs typeface="Arial" panose="020B0604020202020204" pitchFamily="34" charset="0"/>
                <a:sym typeface="Wingdings" pitchFamily="2" charset="2"/>
              </a:rPr>
              <a:t>hoạt</a:t>
            </a:r>
            <a:r>
              <a:rPr lang="en-US" altLang="en-US" sz="3600" b="1" dirty="0">
                <a:latin typeface="Arial" panose="020B0604020202020204" pitchFamily="34" charset="0"/>
                <a:cs typeface="Arial" panose="020B0604020202020204" pitchFamily="34" charset="0"/>
                <a:sym typeface="Wingdings" pitchFamily="2" charset="2"/>
              </a:rPr>
              <a:t> </a:t>
            </a:r>
            <a:r>
              <a:rPr lang="en-US" altLang="en-US" sz="3600" b="1" dirty="0" err="1">
                <a:latin typeface="Arial" panose="020B0604020202020204" pitchFamily="34" charset="0"/>
                <a:cs typeface="Arial" panose="020B0604020202020204" pitchFamily="34" charset="0"/>
                <a:sym typeface="Wingdings" pitchFamily="2" charset="2"/>
              </a:rPr>
              <a:t>động</a:t>
            </a:r>
            <a:r>
              <a:rPr lang="en-US" altLang="en-US" sz="3600" b="1" dirty="0">
                <a:latin typeface="Arial" panose="020B0604020202020204" pitchFamily="34" charset="0"/>
                <a:cs typeface="Arial" panose="020B0604020202020204" pitchFamily="34" charset="0"/>
                <a:sym typeface="Wingdings" pitchFamily="2" charset="2"/>
              </a:rPr>
              <a:t> </a:t>
            </a:r>
            <a:r>
              <a:rPr lang="en-US" altLang="en-US" sz="3600" b="1" dirty="0" err="1">
                <a:latin typeface="Arial" panose="020B0604020202020204" pitchFamily="34" charset="0"/>
                <a:cs typeface="Arial" panose="020B0604020202020204" pitchFamily="34" charset="0"/>
                <a:sym typeface="Wingdings" pitchFamily="2" charset="2"/>
              </a:rPr>
              <a:t>dạy</a:t>
            </a:r>
            <a:r>
              <a:rPr lang="en-US" altLang="en-US" sz="3600" b="1" dirty="0">
                <a:latin typeface="Arial" panose="020B0604020202020204" pitchFamily="34" charset="0"/>
                <a:cs typeface="Arial" panose="020B0604020202020204" pitchFamily="34" charset="0"/>
                <a:sym typeface="Wingdings" pitchFamily="2" charset="2"/>
              </a:rPr>
              <a:t> </a:t>
            </a:r>
            <a:r>
              <a:rPr lang="en-US" altLang="en-US" sz="3600" b="1" dirty="0" err="1">
                <a:latin typeface="Arial" panose="020B0604020202020204" pitchFamily="34" charset="0"/>
                <a:cs typeface="Arial" panose="020B0604020202020204" pitchFamily="34" charset="0"/>
                <a:sym typeface="Wingdings" pitchFamily="2" charset="2"/>
              </a:rPr>
              <a:t>học</a:t>
            </a:r>
            <a:r>
              <a:rPr lang="en-US" altLang="en-US" sz="3600" b="1" dirty="0">
                <a:latin typeface="Arial" panose="020B0604020202020204" pitchFamily="34" charset="0"/>
                <a:cs typeface="Arial" panose="020B0604020202020204" pitchFamily="34" charset="0"/>
                <a:sym typeface="Wingdings" pitchFamily="2" charset="2"/>
              </a:rPr>
              <a:t>, </a:t>
            </a:r>
            <a:r>
              <a:rPr lang="en-US" altLang="en-US" sz="3600" b="1" dirty="0" err="1">
                <a:latin typeface="Arial" panose="020B0604020202020204" pitchFamily="34" charset="0"/>
                <a:cs typeface="Arial" panose="020B0604020202020204" pitchFamily="34" charset="0"/>
                <a:sym typeface="Wingdings" pitchFamily="2" charset="2"/>
              </a:rPr>
              <a:t>giáo</a:t>
            </a:r>
            <a:r>
              <a:rPr lang="en-US" altLang="en-US" sz="3600" b="1" dirty="0">
                <a:latin typeface="Arial" panose="020B0604020202020204" pitchFamily="34" charset="0"/>
                <a:cs typeface="Arial" panose="020B0604020202020204" pitchFamily="34" charset="0"/>
                <a:sym typeface="Wingdings" pitchFamily="2" charset="2"/>
              </a:rPr>
              <a:t> </a:t>
            </a:r>
            <a:r>
              <a:rPr lang="en-US" altLang="en-US" sz="3600" b="1" dirty="0" err="1">
                <a:latin typeface="Arial" panose="020B0604020202020204" pitchFamily="34" charset="0"/>
                <a:cs typeface="Arial" panose="020B0604020202020204" pitchFamily="34" charset="0"/>
                <a:sym typeface="Wingdings" pitchFamily="2" charset="2"/>
              </a:rPr>
              <a:t>dục</a:t>
            </a:r>
            <a:r>
              <a:rPr lang="en-US" altLang="en-US" sz="3600" b="1" dirty="0">
                <a:latin typeface="Arial" panose="020B0604020202020204" pitchFamily="34" charset="0"/>
                <a:cs typeface="Arial" panose="020B0604020202020204" pitchFamily="34" charset="0"/>
                <a:sym typeface="Wingdings" pitchFamily="2" charset="2"/>
              </a:rPr>
              <a:t> </a:t>
            </a:r>
            <a:r>
              <a:rPr lang="en-US" altLang="en-US" sz="3600" b="1" dirty="0" err="1">
                <a:latin typeface="Arial" panose="020B0604020202020204" pitchFamily="34" charset="0"/>
                <a:cs typeface="Arial" panose="020B0604020202020204" pitchFamily="34" charset="0"/>
                <a:sym typeface="Wingdings" pitchFamily="2" charset="2"/>
              </a:rPr>
              <a:t>và</a:t>
            </a:r>
            <a:r>
              <a:rPr lang="en-US" altLang="en-US" sz="3600" b="1" dirty="0">
                <a:latin typeface="Arial" panose="020B0604020202020204" pitchFamily="34" charset="0"/>
                <a:cs typeface="Arial" panose="020B0604020202020204" pitchFamily="34" charset="0"/>
                <a:sym typeface="Wingdings" pitchFamily="2" charset="2"/>
              </a:rPr>
              <a:t> </a:t>
            </a:r>
            <a:r>
              <a:rPr lang="en-US" altLang="en-US" sz="3600" b="1" dirty="0" err="1">
                <a:latin typeface="Arial" panose="020B0604020202020204" pitchFamily="34" charset="0"/>
                <a:cs typeface="Arial" panose="020B0604020202020204" pitchFamily="34" charset="0"/>
                <a:sym typeface="Wingdings" pitchFamily="2" charset="2"/>
              </a:rPr>
              <a:t>hoạt</a:t>
            </a:r>
            <a:r>
              <a:rPr lang="en-US" altLang="en-US" sz="3600" b="1" dirty="0">
                <a:latin typeface="Arial" panose="020B0604020202020204" pitchFamily="34" charset="0"/>
                <a:cs typeface="Arial" panose="020B0604020202020204" pitchFamily="34" charset="0"/>
                <a:sym typeface="Wingdings" pitchFamily="2" charset="2"/>
              </a:rPr>
              <a:t> </a:t>
            </a:r>
            <a:r>
              <a:rPr lang="en-US" altLang="en-US" sz="3600" b="1" dirty="0" err="1">
                <a:latin typeface="Arial" panose="020B0604020202020204" pitchFamily="34" charset="0"/>
                <a:cs typeface="Arial" panose="020B0604020202020204" pitchFamily="34" charset="0"/>
                <a:sym typeface="Wingdings" pitchFamily="2" charset="2"/>
              </a:rPr>
              <a:t>động</a:t>
            </a:r>
            <a:r>
              <a:rPr lang="en-US" altLang="en-US" sz="3600" b="1" dirty="0">
                <a:latin typeface="Arial" panose="020B0604020202020204" pitchFamily="34" charset="0"/>
                <a:cs typeface="Arial" panose="020B0604020202020204" pitchFamily="34" charset="0"/>
                <a:sym typeface="Wingdings" pitchFamily="2" charset="2"/>
              </a:rPr>
              <a:t> </a:t>
            </a:r>
            <a:r>
              <a:rPr lang="en-US" altLang="en-US" sz="3600" b="1" dirty="0" err="1">
                <a:latin typeface="Arial" panose="020B0604020202020204" pitchFamily="34" charset="0"/>
                <a:cs typeface="Arial" panose="020B0604020202020204" pitchFamily="34" charset="0"/>
                <a:sym typeface="Wingdings" pitchFamily="2" charset="2"/>
              </a:rPr>
              <a:t>chủ</a:t>
            </a:r>
            <a:r>
              <a:rPr lang="en-US" altLang="en-US" sz="3600" b="1" dirty="0">
                <a:latin typeface="Arial" panose="020B0604020202020204" pitchFamily="34" charset="0"/>
                <a:cs typeface="Arial" panose="020B0604020202020204" pitchFamily="34" charset="0"/>
                <a:sym typeface="Wingdings" pitchFamily="2" charset="2"/>
              </a:rPr>
              <a:t> </a:t>
            </a:r>
            <a:r>
              <a:rPr lang="en-US" altLang="en-US" sz="3600" b="1" dirty="0" err="1">
                <a:latin typeface="Arial" panose="020B0604020202020204" pitchFamily="34" charset="0"/>
                <a:cs typeface="Arial" panose="020B0604020202020204" pitchFamily="34" charset="0"/>
                <a:sym typeface="Wingdings" pitchFamily="2" charset="2"/>
              </a:rPr>
              <a:t>đạo</a:t>
            </a:r>
            <a:r>
              <a:rPr lang="en-US" altLang="en-US" sz="3600" b="1" dirty="0">
                <a:latin typeface="Arial" panose="020B0604020202020204" pitchFamily="34" charset="0"/>
                <a:cs typeface="Arial" panose="020B0604020202020204" pitchFamily="34" charset="0"/>
                <a:sym typeface="Wingdings" pitchFamily="2" charset="2"/>
              </a:rPr>
              <a:t> ở </a:t>
            </a:r>
            <a:r>
              <a:rPr lang="en-US" altLang="en-US" sz="3600" b="1" dirty="0" err="1">
                <a:latin typeface="Arial" panose="020B0604020202020204" pitchFamily="34" charset="0"/>
                <a:cs typeface="Arial" panose="020B0604020202020204" pitchFamily="34" charset="0"/>
                <a:sym typeface="Wingdings" pitchFamily="2" charset="2"/>
              </a:rPr>
              <a:t>từng</a:t>
            </a:r>
            <a:r>
              <a:rPr lang="en-US" altLang="en-US" sz="3600" b="1" dirty="0">
                <a:latin typeface="Arial" panose="020B0604020202020204" pitchFamily="34" charset="0"/>
                <a:cs typeface="Arial" panose="020B0604020202020204" pitchFamily="34" charset="0"/>
                <a:sym typeface="Wingdings" pitchFamily="2" charset="2"/>
              </a:rPr>
              <a:t> </a:t>
            </a:r>
            <a:r>
              <a:rPr lang="en-US" altLang="en-US" sz="3600" b="1" dirty="0" err="1">
                <a:latin typeface="Arial" panose="020B0604020202020204" pitchFamily="34" charset="0"/>
                <a:cs typeface="Arial" panose="020B0604020202020204" pitchFamily="34" charset="0"/>
                <a:sym typeface="Wingdings" pitchFamily="2" charset="2"/>
              </a:rPr>
              <a:t>giai</a:t>
            </a:r>
            <a:r>
              <a:rPr lang="en-US" altLang="en-US" sz="3600" b="1" dirty="0">
                <a:latin typeface="Arial" panose="020B0604020202020204" pitchFamily="34" charset="0"/>
                <a:cs typeface="Arial" panose="020B0604020202020204" pitchFamily="34" charset="0"/>
                <a:sym typeface="Wingdings" pitchFamily="2" charset="2"/>
              </a:rPr>
              <a:t> </a:t>
            </a:r>
            <a:r>
              <a:rPr lang="en-US" altLang="en-US" sz="3600" b="1" dirty="0" err="1">
                <a:latin typeface="Arial" panose="020B0604020202020204" pitchFamily="34" charset="0"/>
                <a:cs typeface="Arial" panose="020B0604020202020204" pitchFamily="34" charset="0"/>
                <a:sym typeface="Wingdings" pitchFamily="2" charset="2"/>
              </a:rPr>
              <a:t>đoạn</a:t>
            </a:r>
            <a:r>
              <a:rPr lang="en-US" altLang="en-US" sz="3600" b="1" dirty="0">
                <a:latin typeface="Arial" panose="020B0604020202020204" pitchFamily="34" charset="0"/>
                <a:cs typeface="Arial" panose="020B0604020202020204" pitchFamily="34" charset="0"/>
                <a:sym typeface="Wingdings" pitchFamily="2" charset="2"/>
              </a:rPr>
              <a:t> </a:t>
            </a:r>
            <a:r>
              <a:rPr lang="en-US" altLang="en-US" sz="3600" b="1" dirty="0" err="1">
                <a:latin typeface="Arial" panose="020B0604020202020204" pitchFamily="34" charset="0"/>
                <a:cs typeface="Arial" panose="020B0604020202020204" pitchFamily="34" charset="0"/>
                <a:sym typeface="Wingdings" pitchFamily="2" charset="2"/>
              </a:rPr>
              <a:t>lứa</a:t>
            </a:r>
            <a:r>
              <a:rPr lang="en-US" altLang="en-US" sz="3600" b="1" dirty="0">
                <a:latin typeface="Arial" panose="020B0604020202020204" pitchFamily="34" charset="0"/>
                <a:cs typeface="Arial" panose="020B0604020202020204" pitchFamily="34" charset="0"/>
                <a:sym typeface="Wingdings" pitchFamily="2" charset="2"/>
              </a:rPr>
              <a:t> </a:t>
            </a:r>
            <a:r>
              <a:rPr lang="en-US" altLang="en-US" sz="3600" b="1" dirty="0" err="1">
                <a:latin typeface="Arial" panose="020B0604020202020204" pitchFamily="34" charset="0"/>
                <a:cs typeface="Arial" panose="020B0604020202020204" pitchFamily="34" charset="0"/>
                <a:sym typeface="Wingdings" pitchFamily="2" charset="2"/>
              </a:rPr>
              <a:t>tuổi</a:t>
            </a:r>
            <a:r>
              <a:rPr lang="en-US" altLang="en-US" sz="3600" b="1" dirty="0">
                <a:latin typeface="Arial" panose="020B0604020202020204" pitchFamily="34" charset="0"/>
                <a:cs typeface="Arial" panose="020B0604020202020204" pitchFamily="34" charset="0"/>
                <a:sym typeface="Wingdings" pitchFamily="2" charset="2"/>
              </a:rPr>
              <a:t>.</a:t>
            </a:r>
          </a:p>
          <a:p>
            <a:pPr marL="171450" lvl="1">
              <a:lnSpc>
                <a:spcPct val="120000"/>
              </a:lnSpc>
              <a:buFontTx/>
              <a:buNone/>
              <a:defRPr/>
            </a:pPr>
            <a:br>
              <a:rPr lang="vi-VN" sz="3600" b="1" dirty="0">
                <a:solidFill>
                  <a:schemeClr val="dk1"/>
                </a:solidFill>
                <a:latin typeface="Arial" panose="020B0604020202020204" pitchFamily="34" charset="0"/>
                <a:ea typeface="Open Sans"/>
                <a:cs typeface="Arial" panose="020B0604020202020204" pitchFamily="34" charset="0"/>
                <a:sym typeface="Open Sans"/>
              </a:rPr>
            </a:br>
            <a:endParaRPr sz="3600" b="1" dirty="0">
              <a:solidFill>
                <a:schemeClr val="dk1"/>
              </a:solidFill>
              <a:latin typeface="Arial" panose="020B0604020202020204" pitchFamily="34" charset="0"/>
              <a:ea typeface="Open Sans"/>
              <a:cs typeface="Arial" panose="020B0604020202020204" pitchFamily="34" charset="0"/>
              <a:sym typeface="Open Sans"/>
            </a:endParaRPr>
          </a:p>
        </p:txBody>
      </p:sp>
      <p:sp>
        <p:nvSpPr>
          <p:cNvPr id="22" name="Oval 21">
            <a:extLst>
              <a:ext uri="{FF2B5EF4-FFF2-40B4-BE49-F238E27FC236}">
                <a16:creationId xmlns:a16="http://schemas.microsoft.com/office/drawing/2014/main" id="{87AF672E-9581-40AC-A103-8673A4022A10}"/>
              </a:ext>
            </a:extLst>
          </p:cNvPr>
          <p:cNvSpPr/>
          <p:nvPr/>
        </p:nvSpPr>
        <p:spPr>
          <a:xfrm>
            <a:off x="4804777" y="1209126"/>
            <a:ext cx="744375" cy="546815"/>
          </a:xfrm>
          <a:prstGeom prst="ellipse">
            <a:avLst/>
          </a:prstGeom>
          <a:solidFill>
            <a:srgbClr val="92D050"/>
          </a:solidFill>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n-US" sz="2800" dirty="0">
                <a:solidFill>
                  <a:schemeClr val="tx1">
                    <a:lumMod val="65000"/>
                    <a:lumOff val="35000"/>
                  </a:schemeClr>
                </a:solidFill>
              </a:rPr>
              <a:t>5</a:t>
            </a:r>
          </a:p>
        </p:txBody>
      </p:sp>
      <p:sp>
        <p:nvSpPr>
          <p:cNvPr id="24" name="Title 4">
            <a:extLst>
              <a:ext uri="{FF2B5EF4-FFF2-40B4-BE49-F238E27FC236}">
                <a16:creationId xmlns:a16="http://schemas.microsoft.com/office/drawing/2014/main" id="{12F9D7F1-F278-4DE7-B1CB-966FA63535BF}"/>
              </a:ext>
            </a:extLst>
          </p:cNvPr>
          <p:cNvSpPr>
            <a:spLocks noGrp="1"/>
          </p:cNvSpPr>
          <p:nvPr>
            <p:ph type="title"/>
          </p:nvPr>
        </p:nvSpPr>
        <p:spPr>
          <a:xfrm>
            <a:off x="628650" y="238125"/>
            <a:ext cx="10931978" cy="695324"/>
          </a:xfrm>
        </p:spPr>
        <p:txBody>
          <a:bodyPr/>
          <a:lstStyle/>
          <a:p>
            <a:r>
              <a:rPr lang="en-US" altLang="en-US" sz="3600" dirty="0">
                <a:solidFill>
                  <a:schemeClr val="bg1"/>
                </a:solidFill>
              </a:rPr>
              <a:t>KẾT LUẬN SƯ PHẠM</a:t>
            </a:r>
            <a:endParaRPr lang="vi-VN" dirty="0">
              <a:solidFill>
                <a:schemeClr val="bg1"/>
              </a:solidFill>
            </a:endParaRPr>
          </a:p>
        </p:txBody>
      </p:sp>
    </p:spTree>
    <p:extLst>
      <p:ext uri="{BB962C8B-B14F-4D97-AF65-F5344CB8AC3E}">
        <p14:creationId xmlns:p14="http://schemas.microsoft.com/office/powerpoint/2010/main" val="26996155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A2305AAF-AF26-6A1F-0452-C9193D97BAE9}"/>
              </a:ext>
            </a:extLst>
          </p:cNvPr>
          <p:cNvSpPr>
            <a:spLocks noGrp="1"/>
          </p:cNvSpPr>
          <p:nvPr>
            <p:ph type="body" idx="1"/>
          </p:nvPr>
        </p:nvSpPr>
        <p:spPr>
          <a:xfrm>
            <a:off x="376321" y="1593850"/>
            <a:ext cx="11185668" cy="4144659"/>
          </a:xfrm>
        </p:spPr>
        <p:txBody>
          <a:bodyPr>
            <a:normAutofit fontScale="92500" lnSpcReduction="10000"/>
          </a:bodyPr>
          <a:lstStyle/>
          <a:p>
            <a:pPr algn="just">
              <a:lnSpc>
                <a:spcPct val="120000"/>
              </a:lnSpc>
              <a:spcBef>
                <a:spcPts val="600"/>
              </a:spcBef>
            </a:pPr>
            <a:r>
              <a:rPr lang="vi-VN" altLang="en-US" sz="2800" dirty="0">
                <a:latin typeface="+mn-lt"/>
                <a:cs typeface="Times New Roman" panose="02020603050405020304" pitchFamily="18" charset="0"/>
              </a:rPr>
              <a:t>Phản ánh là thuộc tính chung của mọi sự vật hiện tượng đang vận động. Phản ánh là quá trình tác động qua lại giữa hệ thống này và hệ thống khác, kết quả để lại </a:t>
            </a:r>
            <a:r>
              <a:rPr lang="vi-VN" altLang="en-US" sz="2800" b="1" dirty="0">
                <a:latin typeface="+mn-lt"/>
                <a:cs typeface="Times New Roman" panose="02020603050405020304" pitchFamily="18" charset="0"/>
              </a:rPr>
              <a:t>dấu vết (hình ảnh) </a:t>
            </a:r>
            <a:r>
              <a:rPr lang="vi-VN" altLang="en-US" sz="2800" dirty="0">
                <a:latin typeface="+mn-lt"/>
                <a:cs typeface="Times New Roman" panose="02020603050405020304" pitchFamily="18" charset="0"/>
              </a:rPr>
              <a:t>tác động ở cả hai hệ thống.</a:t>
            </a:r>
            <a:endParaRPr lang="en-US" altLang="en-US" sz="2800" dirty="0">
              <a:latin typeface="+mn-lt"/>
              <a:cs typeface="Times New Roman" panose="02020603050405020304" pitchFamily="18" charset="0"/>
            </a:endParaRPr>
          </a:p>
          <a:p>
            <a:pPr algn="just">
              <a:lnSpc>
                <a:spcPct val="120000"/>
              </a:lnSpc>
              <a:spcBef>
                <a:spcPts val="600"/>
              </a:spcBef>
            </a:pPr>
            <a:r>
              <a:rPr lang="en-US" altLang="en-US" sz="3000" dirty="0" err="1">
                <a:latin typeface="+mn-lt"/>
                <a:cs typeface="Times New Roman" panose="02020603050405020304" pitchFamily="18" charset="0"/>
                <a:sym typeface="Wingdings" panose="05000000000000000000" pitchFamily="2" charset="2"/>
              </a:rPr>
              <a:t>Phản</a:t>
            </a:r>
            <a:r>
              <a:rPr lang="en-US" altLang="en-US" sz="3000" dirty="0">
                <a:latin typeface="+mn-lt"/>
                <a:cs typeface="Times New Roman" panose="02020603050405020304" pitchFamily="18" charset="0"/>
                <a:sym typeface="Wingdings" panose="05000000000000000000" pitchFamily="2" charset="2"/>
              </a:rPr>
              <a:t> </a:t>
            </a:r>
            <a:r>
              <a:rPr lang="en-US" altLang="en-US" sz="3000" dirty="0" err="1">
                <a:latin typeface="+mn-lt"/>
                <a:cs typeface="Times New Roman" panose="02020603050405020304" pitchFamily="18" charset="0"/>
                <a:sym typeface="Wingdings" panose="05000000000000000000" pitchFamily="2" charset="2"/>
              </a:rPr>
              <a:t>ánh</a:t>
            </a:r>
            <a:r>
              <a:rPr lang="en-US" altLang="en-US" sz="3000" dirty="0">
                <a:latin typeface="+mn-lt"/>
                <a:cs typeface="Times New Roman" panose="02020603050405020304" pitchFamily="18" charset="0"/>
                <a:sym typeface="Wingdings" panose="05000000000000000000" pitchFamily="2" charset="2"/>
              </a:rPr>
              <a:t> </a:t>
            </a:r>
            <a:r>
              <a:rPr lang="en-US" altLang="en-US" sz="3000" dirty="0" err="1">
                <a:latin typeface="+mn-lt"/>
                <a:cs typeface="Times New Roman" panose="02020603050405020304" pitchFamily="18" charset="0"/>
                <a:sym typeface="Wingdings" panose="05000000000000000000" pitchFamily="2" charset="2"/>
              </a:rPr>
              <a:t>diễn</a:t>
            </a:r>
            <a:r>
              <a:rPr lang="en-US" altLang="en-US" sz="3000" dirty="0">
                <a:latin typeface="+mn-lt"/>
                <a:cs typeface="Times New Roman" panose="02020603050405020304" pitchFamily="18" charset="0"/>
                <a:sym typeface="Wingdings" panose="05000000000000000000" pitchFamily="2" charset="2"/>
              </a:rPr>
              <a:t> ra </a:t>
            </a:r>
            <a:r>
              <a:rPr lang="en-US" altLang="en-US" sz="3000" dirty="0" err="1">
                <a:latin typeface="+mn-lt"/>
                <a:cs typeface="Times New Roman" panose="02020603050405020304" pitchFamily="18" charset="0"/>
                <a:sym typeface="Wingdings" panose="05000000000000000000" pitchFamily="2" charset="2"/>
              </a:rPr>
              <a:t>từ</a:t>
            </a:r>
            <a:r>
              <a:rPr lang="en-US" altLang="en-US" sz="3000" dirty="0">
                <a:latin typeface="+mn-lt"/>
                <a:cs typeface="Times New Roman" panose="02020603050405020304" pitchFamily="18" charset="0"/>
                <a:sym typeface="Wingdings" panose="05000000000000000000" pitchFamily="2" charset="2"/>
              </a:rPr>
              <a:t> </a:t>
            </a:r>
            <a:r>
              <a:rPr lang="en-US" altLang="en-US" sz="3000" dirty="0" err="1">
                <a:latin typeface="+mn-lt"/>
                <a:cs typeface="Times New Roman" panose="02020603050405020304" pitchFamily="18" charset="0"/>
                <a:sym typeface="Wingdings" panose="05000000000000000000" pitchFamily="2" charset="2"/>
              </a:rPr>
              <a:t>đơn</a:t>
            </a:r>
            <a:r>
              <a:rPr lang="en-US" altLang="en-US" sz="3000" dirty="0">
                <a:latin typeface="+mn-lt"/>
                <a:cs typeface="Times New Roman" panose="02020603050405020304" pitchFamily="18" charset="0"/>
                <a:sym typeface="Wingdings" panose="05000000000000000000" pitchFamily="2" charset="2"/>
              </a:rPr>
              <a:t> </a:t>
            </a:r>
            <a:r>
              <a:rPr lang="en-US" altLang="en-US" sz="3000" dirty="0" err="1">
                <a:latin typeface="+mn-lt"/>
                <a:cs typeface="Times New Roman" panose="02020603050405020304" pitchFamily="18" charset="0"/>
                <a:sym typeface="Wingdings" panose="05000000000000000000" pitchFamily="2" charset="2"/>
              </a:rPr>
              <a:t>giản</a:t>
            </a:r>
            <a:r>
              <a:rPr lang="en-US" altLang="en-US" sz="3000" dirty="0">
                <a:latin typeface="+mn-lt"/>
                <a:cs typeface="Times New Roman" panose="02020603050405020304" pitchFamily="18" charset="0"/>
                <a:sym typeface="Wingdings" panose="05000000000000000000" pitchFamily="2" charset="2"/>
              </a:rPr>
              <a:t> </a:t>
            </a:r>
            <a:r>
              <a:rPr lang="en-US" altLang="en-US" sz="3000" dirty="0" err="1">
                <a:latin typeface="+mn-lt"/>
                <a:cs typeface="Times New Roman" panose="02020603050405020304" pitchFamily="18" charset="0"/>
                <a:sym typeface="Wingdings" panose="05000000000000000000" pitchFamily="2" charset="2"/>
              </a:rPr>
              <a:t>đến</a:t>
            </a:r>
            <a:r>
              <a:rPr lang="en-US" altLang="en-US" sz="3000" dirty="0">
                <a:latin typeface="+mn-lt"/>
                <a:cs typeface="Times New Roman" panose="02020603050405020304" pitchFamily="18" charset="0"/>
                <a:sym typeface="Wingdings" panose="05000000000000000000" pitchFamily="2" charset="2"/>
              </a:rPr>
              <a:t> </a:t>
            </a:r>
            <a:r>
              <a:rPr lang="en-US" altLang="en-US" sz="3000" dirty="0" err="1">
                <a:latin typeface="+mn-lt"/>
                <a:cs typeface="Times New Roman" panose="02020603050405020304" pitchFamily="18" charset="0"/>
                <a:sym typeface="Wingdings" panose="05000000000000000000" pitchFamily="2" charset="2"/>
              </a:rPr>
              <a:t>phức</a:t>
            </a:r>
            <a:r>
              <a:rPr lang="en-US" altLang="en-US" sz="3000" dirty="0">
                <a:latin typeface="+mn-lt"/>
                <a:cs typeface="Times New Roman" panose="02020603050405020304" pitchFamily="18" charset="0"/>
                <a:sym typeface="Wingdings" panose="05000000000000000000" pitchFamily="2" charset="2"/>
              </a:rPr>
              <a:t> </a:t>
            </a:r>
            <a:r>
              <a:rPr lang="en-US" altLang="en-US" sz="3000" dirty="0" err="1">
                <a:latin typeface="+mn-lt"/>
                <a:cs typeface="Times New Roman" panose="02020603050405020304" pitchFamily="18" charset="0"/>
                <a:sym typeface="Wingdings" panose="05000000000000000000" pitchFamily="2" charset="2"/>
              </a:rPr>
              <a:t>tạp</a:t>
            </a:r>
            <a:r>
              <a:rPr lang="en-US" altLang="en-US" sz="3000" dirty="0">
                <a:latin typeface="+mn-lt"/>
                <a:cs typeface="Times New Roman" panose="02020603050405020304" pitchFamily="18" charset="0"/>
                <a:sym typeface="Wingdings" panose="05000000000000000000" pitchFamily="2" charset="2"/>
              </a:rPr>
              <a:t> </a:t>
            </a:r>
            <a:r>
              <a:rPr lang="en-US" altLang="en-US" sz="3000" dirty="0" err="1">
                <a:latin typeface="+mn-lt"/>
                <a:cs typeface="Times New Roman" panose="02020603050405020304" pitchFamily="18" charset="0"/>
                <a:sym typeface="Wingdings" panose="05000000000000000000" pitchFamily="2" charset="2"/>
              </a:rPr>
              <a:t>và</a:t>
            </a:r>
            <a:r>
              <a:rPr lang="en-US" altLang="en-US" sz="3000" dirty="0">
                <a:latin typeface="+mn-lt"/>
                <a:cs typeface="Times New Roman" panose="02020603050405020304" pitchFamily="18" charset="0"/>
                <a:sym typeface="Wingdings" panose="05000000000000000000" pitchFamily="2" charset="2"/>
              </a:rPr>
              <a:t> </a:t>
            </a:r>
            <a:r>
              <a:rPr lang="en-US" altLang="en-US" sz="3000" dirty="0" err="1">
                <a:latin typeface="+mn-lt"/>
                <a:cs typeface="Times New Roman" panose="02020603050405020304" pitchFamily="18" charset="0"/>
                <a:sym typeface="Wingdings" panose="05000000000000000000" pitchFamily="2" charset="2"/>
              </a:rPr>
              <a:t>có</a:t>
            </a:r>
            <a:r>
              <a:rPr lang="en-US" altLang="en-US" sz="3000" dirty="0">
                <a:latin typeface="+mn-lt"/>
                <a:cs typeface="Times New Roman" panose="02020603050405020304" pitchFamily="18" charset="0"/>
                <a:sym typeface="Wingdings" panose="05000000000000000000" pitchFamily="2" charset="2"/>
              </a:rPr>
              <a:t> </a:t>
            </a:r>
            <a:r>
              <a:rPr lang="en-US" altLang="en-US" sz="3000" dirty="0" err="1">
                <a:latin typeface="+mn-lt"/>
                <a:cs typeface="Times New Roman" panose="02020603050405020304" pitchFamily="18" charset="0"/>
                <a:sym typeface="Wingdings" panose="05000000000000000000" pitchFamily="2" charset="2"/>
              </a:rPr>
              <a:t>sự</a:t>
            </a:r>
            <a:r>
              <a:rPr lang="en-US" altLang="en-US" sz="3000" dirty="0">
                <a:latin typeface="+mn-lt"/>
                <a:cs typeface="Times New Roman" panose="02020603050405020304" pitchFamily="18" charset="0"/>
                <a:sym typeface="Wingdings" panose="05000000000000000000" pitchFamily="2" charset="2"/>
              </a:rPr>
              <a:t> </a:t>
            </a:r>
            <a:r>
              <a:rPr lang="en-US" altLang="en-US" sz="3000" dirty="0" err="1">
                <a:latin typeface="+mn-lt"/>
                <a:cs typeface="Times New Roman" panose="02020603050405020304" pitchFamily="18" charset="0"/>
                <a:sym typeface="Wingdings" panose="05000000000000000000" pitchFamily="2" charset="2"/>
              </a:rPr>
              <a:t>chuyển</a:t>
            </a:r>
            <a:r>
              <a:rPr lang="en-US" altLang="en-US" sz="3000" dirty="0">
                <a:latin typeface="+mn-lt"/>
                <a:cs typeface="Times New Roman" panose="02020603050405020304" pitchFamily="18" charset="0"/>
                <a:sym typeface="Wingdings" panose="05000000000000000000" pitchFamily="2" charset="2"/>
              </a:rPr>
              <a:t> </a:t>
            </a:r>
            <a:r>
              <a:rPr lang="en-US" altLang="en-US" sz="3000" dirty="0" err="1">
                <a:latin typeface="+mn-lt"/>
                <a:cs typeface="Times New Roman" panose="02020603050405020304" pitchFamily="18" charset="0"/>
                <a:sym typeface="Wingdings" panose="05000000000000000000" pitchFamily="2" charset="2"/>
              </a:rPr>
              <a:t>hóa</a:t>
            </a:r>
            <a:r>
              <a:rPr lang="en-US" altLang="en-US" sz="3000" dirty="0">
                <a:latin typeface="+mn-lt"/>
                <a:cs typeface="Times New Roman" panose="02020603050405020304" pitchFamily="18" charset="0"/>
                <a:sym typeface="Wingdings" panose="05000000000000000000" pitchFamily="2" charset="2"/>
              </a:rPr>
              <a:t> </a:t>
            </a:r>
            <a:r>
              <a:rPr lang="en-US" altLang="en-US" sz="3000" dirty="0" err="1">
                <a:latin typeface="+mn-lt"/>
                <a:cs typeface="Times New Roman" panose="02020603050405020304" pitchFamily="18" charset="0"/>
                <a:sym typeface="Wingdings" panose="05000000000000000000" pitchFamily="2" charset="2"/>
              </a:rPr>
              <a:t>lẫn</a:t>
            </a:r>
            <a:r>
              <a:rPr lang="en-US" altLang="en-US" sz="3000" dirty="0">
                <a:latin typeface="+mn-lt"/>
                <a:cs typeface="Times New Roman" panose="02020603050405020304" pitchFamily="18" charset="0"/>
                <a:sym typeface="Wingdings" panose="05000000000000000000" pitchFamily="2" charset="2"/>
              </a:rPr>
              <a:t> </a:t>
            </a:r>
            <a:r>
              <a:rPr lang="en-US" altLang="en-US" sz="3000" dirty="0" err="1">
                <a:latin typeface="+mn-lt"/>
                <a:cs typeface="Times New Roman" panose="02020603050405020304" pitchFamily="18" charset="0"/>
                <a:sym typeface="Wingdings" panose="05000000000000000000" pitchFamily="2" charset="2"/>
              </a:rPr>
              <a:t>nhau</a:t>
            </a:r>
            <a:r>
              <a:rPr lang="en-US" altLang="en-US" sz="3000" dirty="0">
                <a:latin typeface="+mn-lt"/>
                <a:cs typeface="Times New Roman" panose="02020603050405020304" pitchFamily="18" charset="0"/>
                <a:sym typeface="Wingdings" panose="05000000000000000000" pitchFamily="2" charset="2"/>
              </a:rPr>
              <a:t>.</a:t>
            </a:r>
          </a:p>
          <a:p>
            <a:pPr algn="just">
              <a:lnSpc>
                <a:spcPct val="120000"/>
              </a:lnSpc>
              <a:spcBef>
                <a:spcPts val="600"/>
              </a:spcBef>
            </a:pPr>
            <a:r>
              <a:rPr lang="en-US" altLang="en-US" sz="3000" dirty="0" err="1">
                <a:latin typeface="+mn-lt"/>
                <a:cs typeface="Times New Roman" panose="02020603050405020304" pitchFamily="18" charset="0"/>
                <a:sym typeface="Wingdings" panose="05000000000000000000" pitchFamily="2" charset="2"/>
              </a:rPr>
              <a:t>Phản</a:t>
            </a:r>
            <a:r>
              <a:rPr lang="en-US" altLang="en-US" sz="3000" dirty="0">
                <a:latin typeface="+mn-lt"/>
                <a:cs typeface="Times New Roman" panose="02020603050405020304" pitchFamily="18" charset="0"/>
                <a:sym typeface="Wingdings" panose="05000000000000000000" pitchFamily="2" charset="2"/>
              </a:rPr>
              <a:t> </a:t>
            </a:r>
            <a:r>
              <a:rPr lang="en-US" altLang="en-US" sz="3000" dirty="0" err="1">
                <a:latin typeface="+mn-lt"/>
                <a:cs typeface="Times New Roman" panose="02020603050405020304" pitchFamily="18" charset="0"/>
                <a:sym typeface="Wingdings" panose="05000000000000000000" pitchFamily="2" charset="2"/>
              </a:rPr>
              <a:t>ánh</a:t>
            </a:r>
            <a:r>
              <a:rPr lang="en-US" altLang="en-US" sz="3000" dirty="0">
                <a:latin typeface="+mn-lt"/>
                <a:cs typeface="Times New Roman" panose="02020603050405020304" pitchFamily="18" charset="0"/>
                <a:sym typeface="Wingdings" panose="05000000000000000000" pitchFamily="2" charset="2"/>
              </a:rPr>
              <a:t> bao </a:t>
            </a:r>
            <a:r>
              <a:rPr lang="en-US" altLang="en-US" sz="3000" dirty="0" err="1">
                <a:latin typeface="+mn-lt"/>
                <a:cs typeface="Times New Roman" panose="02020603050405020304" pitchFamily="18" charset="0"/>
                <a:sym typeface="Wingdings" panose="05000000000000000000" pitchFamily="2" charset="2"/>
              </a:rPr>
              <a:t>gồm</a:t>
            </a:r>
            <a:r>
              <a:rPr lang="en-US" altLang="en-US" sz="3000" dirty="0">
                <a:latin typeface="+mn-lt"/>
                <a:cs typeface="Times New Roman" panose="02020603050405020304" pitchFamily="18" charset="0"/>
                <a:sym typeface="Wingdings" panose="05000000000000000000" pitchFamily="2" charset="2"/>
              </a:rPr>
              <a:t>: </a:t>
            </a:r>
            <a:r>
              <a:rPr lang="en-US" altLang="en-US" sz="3000" dirty="0" err="1">
                <a:latin typeface="+mn-lt"/>
                <a:cs typeface="Times New Roman" panose="02020603050405020304" pitchFamily="18" charset="0"/>
                <a:sym typeface="Wingdings" panose="05000000000000000000" pitchFamily="2" charset="2"/>
              </a:rPr>
              <a:t>Cơ</a:t>
            </a:r>
            <a:r>
              <a:rPr lang="en-US" altLang="en-US" sz="3000" dirty="0">
                <a:latin typeface="+mn-lt"/>
                <a:cs typeface="Times New Roman" panose="02020603050405020304" pitchFamily="18" charset="0"/>
                <a:sym typeface="Wingdings" panose="05000000000000000000" pitchFamily="2" charset="2"/>
              </a:rPr>
              <a:t>, </a:t>
            </a:r>
            <a:r>
              <a:rPr lang="en-US" altLang="en-US" sz="3000" dirty="0" err="1">
                <a:latin typeface="+mn-lt"/>
                <a:cs typeface="Times New Roman" panose="02020603050405020304" pitchFamily="18" charset="0"/>
                <a:sym typeface="Wingdings" panose="05000000000000000000" pitchFamily="2" charset="2"/>
              </a:rPr>
              <a:t>lý</a:t>
            </a:r>
            <a:r>
              <a:rPr lang="en-US" altLang="en-US" sz="3000" dirty="0">
                <a:latin typeface="+mn-lt"/>
                <a:cs typeface="Times New Roman" panose="02020603050405020304" pitchFamily="18" charset="0"/>
                <a:sym typeface="Wingdings" panose="05000000000000000000" pitchFamily="2" charset="2"/>
              </a:rPr>
              <a:t>, </a:t>
            </a:r>
            <a:r>
              <a:rPr lang="en-US" altLang="en-US" sz="3000" dirty="0" err="1">
                <a:latin typeface="+mn-lt"/>
                <a:cs typeface="Times New Roman" panose="02020603050405020304" pitchFamily="18" charset="0"/>
                <a:sym typeface="Wingdings" panose="05000000000000000000" pitchFamily="2" charset="2"/>
              </a:rPr>
              <a:t>hóa</a:t>
            </a:r>
            <a:r>
              <a:rPr lang="en-US" altLang="en-US" sz="3000" dirty="0">
                <a:latin typeface="+mn-lt"/>
                <a:cs typeface="Times New Roman" panose="02020603050405020304" pitchFamily="18" charset="0"/>
                <a:sym typeface="Wingdings" panose="05000000000000000000" pitchFamily="2" charset="2"/>
              </a:rPr>
              <a:t>, </a:t>
            </a:r>
            <a:r>
              <a:rPr lang="en-US" altLang="en-US" sz="3000" dirty="0" err="1">
                <a:latin typeface="+mn-lt"/>
                <a:cs typeface="Times New Roman" panose="02020603050405020304" pitchFamily="18" charset="0"/>
                <a:sym typeface="Wingdings" panose="05000000000000000000" pitchFamily="2" charset="2"/>
              </a:rPr>
              <a:t>sinh</a:t>
            </a:r>
            <a:r>
              <a:rPr lang="en-US" altLang="en-US" sz="3000" dirty="0">
                <a:latin typeface="+mn-lt"/>
                <a:cs typeface="Times New Roman" panose="02020603050405020304" pitchFamily="18" charset="0"/>
                <a:sym typeface="Wingdings" panose="05000000000000000000" pitchFamily="2" charset="2"/>
              </a:rPr>
              <a:t> </a:t>
            </a:r>
            <a:r>
              <a:rPr lang="en-US" altLang="en-US" sz="3000" dirty="0" err="1">
                <a:latin typeface="+mn-lt"/>
                <a:cs typeface="Times New Roman" panose="02020603050405020304" pitchFamily="18" charset="0"/>
                <a:sym typeface="Wingdings" panose="05000000000000000000" pitchFamily="2" charset="2"/>
              </a:rPr>
              <a:t>học</a:t>
            </a:r>
            <a:r>
              <a:rPr lang="en-US" altLang="en-US" sz="3000" dirty="0">
                <a:latin typeface="+mn-lt"/>
                <a:cs typeface="Times New Roman" panose="02020603050405020304" pitchFamily="18" charset="0"/>
                <a:sym typeface="Wingdings" panose="05000000000000000000" pitchFamily="2" charset="2"/>
              </a:rPr>
              <a:t>, </a:t>
            </a:r>
            <a:r>
              <a:rPr lang="en-US" altLang="en-US" sz="3000" dirty="0" err="1">
                <a:latin typeface="+mn-lt"/>
                <a:cs typeface="Times New Roman" panose="02020603050405020304" pitchFamily="18" charset="0"/>
                <a:sym typeface="Wingdings" panose="05000000000000000000" pitchFamily="2" charset="2"/>
              </a:rPr>
              <a:t>phản</a:t>
            </a:r>
            <a:r>
              <a:rPr lang="en-US" altLang="en-US" sz="3000" dirty="0">
                <a:latin typeface="+mn-lt"/>
                <a:cs typeface="Times New Roman" panose="02020603050405020304" pitchFamily="18" charset="0"/>
                <a:sym typeface="Wingdings" panose="05000000000000000000" pitchFamily="2" charset="2"/>
              </a:rPr>
              <a:t> </a:t>
            </a:r>
            <a:r>
              <a:rPr lang="en-US" altLang="en-US" sz="3000" dirty="0" err="1">
                <a:latin typeface="+mn-lt"/>
                <a:cs typeface="Times New Roman" panose="02020603050405020304" pitchFamily="18" charset="0"/>
                <a:sym typeface="Wingdings" panose="05000000000000000000" pitchFamily="2" charset="2"/>
              </a:rPr>
              <a:t>ánh</a:t>
            </a:r>
            <a:r>
              <a:rPr lang="en-US" altLang="en-US" sz="3000" dirty="0">
                <a:latin typeface="+mn-lt"/>
                <a:cs typeface="Times New Roman" panose="02020603050405020304" pitchFamily="18" charset="0"/>
                <a:sym typeface="Wingdings" panose="05000000000000000000" pitchFamily="2" charset="2"/>
              </a:rPr>
              <a:t> </a:t>
            </a:r>
            <a:r>
              <a:rPr lang="en-US" altLang="en-US" sz="3000" dirty="0" err="1">
                <a:latin typeface="+mn-lt"/>
                <a:cs typeface="Times New Roman" panose="02020603050405020304" pitchFamily="18" charset="0"/>
                <a:sym typeface="Wingdings" panose="05000000000000000000" pitchFamily="2" charset="2"/>
              </a:rPr>
              <a:t>xã</a:t>
            </a:r>
            <a:r>
              <a:rPr lang="en-US" altLang="en-US" sz="3000" dirty="0">
                <a:latin typeface="+mn-lt"/>
                <a:cs typeface="Times New Roman" panose="02020603050405020304" pitchFamily="18" charset="0"/>
                <a:sym typeface="Wingdings" panose="05000000000000000000" pitchFamily="2" charset="2"/>
              </a:rPr>
              <a:t> </a:t>
            </a:r>
            <a:r>
              <a:rPr lang="en-US" altLang="en-US" sz="3000" dirty="0" err="1">
                <a:latin typeface="+mn-lt"/>
                <a:cs typeface="Times New Roman" panose="02020603050405020304" pitchFamily="18" charset="0"/>
                <a:sym typeface="Wingdings" panose="05000000000000000000" pitchFamily="2" charset="2"/>
              </a:rPr>
              <a:t>hội</a:t>
            </a:r>
            <a:r>
              <a:rPr lang="en-US" altLang="en-US" sz="3000" dirty="0">
                <a:latin typeface="+mn-lt"/>
                <a:cs typeface="Times New Roman" panose="02020603050405020304" pitchFamily="18" charset="0"/>
                <a:sym typeface="Wingdings" panose="05000000000000000000" pitchFamily="2" charset="2"/>
              </a:rPr>
              <a:t> (</a:t>
            </a:r>
            <a:r>
              <a:rPr lang="en-US" altLang="en-US" sz="3000" dirty="0" err="1">
                <a:latin typeface="+mn-lt"/>
                <a:cs typeface="Times New Roman" panose="02020603050405020304" pitchFamily="18" charset="0"/>
                <a:sym typeface="Wingdings" panose="05000000000000000000" pitchFamily="2" charset="2"/>
              </a:rPr>
              <a:t>trong</a:t>
            </a:r>
            <a:r>
              <a:rPr lang="en-US" altLang="en-US" sz="3000" dirty="0">
                <a:latin typeface="+mn-lt"/>
                <a:cs typeface="Times New Roman" panose="02020603050405020304" pitchFamily="18" charset="0"/>
                <a:sym typeface="Wingdings" panose="05000000000000000000" pitchFamily="2" charset="2"/>
              </a:rPr>
              <a:t> </a:t>
            </a:r>
            <a:r>
              <a:rPr lang="en-US" altLang="en-US" sz="3000" dirty="0" err="1">
                <a:latin typeface="+mn-lt"/>
                <a:cs typeface="Times New Roman" panose="02020603050405020304" pitchFamily="18" charset="0"/>
                <a:sym typeface="Wingdings" panose="05000000000000000000" pitchFamily="2" charset="2"/>
              </a:rPr>
              <a:t>đó</a:t>
            </a:r>
            <a:r>
              <a:rPr lang="en-US" altLang="en-US" sz="3000" dirty="0">
                <a:latin typeface="+mn-lt"/>
                <a:cs typeface="Times New Roman" panose="02020603050405020304" pitchFamily="18" charset="0"/>
                <a:sym typeface="Wingdings" panose="05000000000000000000" pitchFamily="2" charset="2"/>
              </a:rPr>
              <a:t> </a:t>
            </a:r>
            <a:r>
              <a:rPr lang="en-US" altLang="en-US" sz="3000" dirty="0" err="1">
                <a:latin typeface="+mn-lt"/>
                <a:cs typeface="Times New Roman" panose="02020603050405020304" pitchFamily="18" charset="0"/>
                <a:sym typeface="Wingdings" panose="05000000000000000000" pitchFamily="2" charset="2"/>
              </a:rPr>
              <a:t>có</a:t>
            </a:r>
            <a:r>
              <a:rPr lang="en-US" altLang="en-US" sz="3000" dirty="0">
                <a:latin typeface="+mn-lt"/>
                <a:cs typeface="Times New Roman" panose="02020603050405020304" pitchFamily="18" charset="0"/>
                <a:sym typeface="Wingdings" panose="05000000000000000000" pitchFamily="2" charset="2"/>
              </a:rPr>
              <a:t> </a:t>
            </a:r>
            <a:r>
              <a:rPr lang="en-US" altLang="en-US" sz="3000" dirty="0" err="1">
                <a:latin typeface="+mn-lt"/>
                <a:cs typeface="Times New Roman" panose="02020603050405020304" pitchFamily="18" charset="0"/>
                <a:sym typeface="Wingdings" panose="05000000000000000000" pitchFamily="2" charset="2"/>
              </a:rPr>
              <a:t>phản</a:t>
            </a:r>
            <a:r>
              <a:rPr lang="en-US" altLang="en-US" sz="3000" dirty="0">
                <a:latin typeface="+mn-lt"/>
                <a:cs typeface="Times New Roman" panose="02020603050405020304" pitchFamily="18" charset="0"/>
                <a:sym typeface="Wingdings" panose="05000000000000000000" pitchFamily="2" charset="2"/>
              </a:rPr>
              <a:t> </a:t>
            </a:r>
            <a:r>
              <a:rPr lang="en-US" altLang="en-US" sz="3000" dirty="0" err="1">
                <a:latin typeface="+mn-lt"/>
                <a:cs typeface="Times New Roman" panose="02020603050405020304" pitchFamily="18" charset="0"/>
                <a:sym typeface="Wingdings" panose="05000000000000000000" pitchFamily="2" charset="2"/>
              </a:rPr>
              <a:t>ánh</a:t>
            </a:r>
            <a:r>
              <a:rPr lang="en-US" altLang="en-US" sz="3000" dirty="0">
                <a:latin typeface="+mn-lt"/>
                <a:cs typeface="Times New Roman" panose="02020603050405020304" pitchFamily="18" charset="0"/>
                <a:sym typeface="Wingdings" panose="05000000000000000000" pitchFamily="2" charset="2"/>
              </a:rPr>
              <a:t> </a:t>
            </a:r>
            <a:r>
              <a:rPr lang="en-US" altLang="en-US" sz="3000" dirty="0" err="1">
                <a:latin typeface="+mn-lt"/>
                <a:cs typeface="Times New Roman" panose="02020603050405020304" pitchFamily="18" charset="0"/>
                <a:sym typeface="Wingdings" panose="05000000000000000000" pitchFamily="2" charset="2"/>
              </a:rPr>
              <a:t>tâm</a:t>
            </a:r>
            <a:r>
              <a:rPr lang="en-US" altLang="en-US" sz="3000" dirty="0">
                <a:latin typeface="+mn-lt"/>
                <a:cs typeface="Times New Roman" panose="02020603050405020304" pitchFamily="18" charset="0"/>
                <a:sym typeface="Wingdings" panose="05000000000000000000" pitchFamily="2" charset="2"/>
              </a:rPr>
              <a:t> </a:t>
            </a:r>
            <a:r>
              <a:rPr lang="en-US" altLang="en-US" sz="3000" dirty="0" err="1">
                <a:latin typeface="+mn-lt"/>
                <a:cs typeface="Times New Roman" panose="02020603050405020304" pitchFamily="18" charset="0"/>
                <a:sym typeface="Wingdings" panose="05000000000000000000" pitchFamily="2" charset="2"/>
              </a:rPr>
              <a:t>lý</a:t>
            </a:r>
            <a:r>
              <a:rPr lang="en-US" altLang="en-US" sz="3000" dirty="0">
                <a:latin typeface="+mn-lt"/>
                <a:cs typeface="Times New Roman" panose="02020603050405020304" pitchFamily="18" charset="0"/>
                <a:sym typeface="Wingdings" panose="05000000000000000000" pitchFamily="2" charset="2"/>
              </a:rPr>
              <a:t>)</a:t>
            </a:r>
          </a:p>
          <a:p>
            <a:pPr marL="114300" indent="0">
              <a:lnSpc>
                <a:spcPct val="120000"/>
              </a:lnSpc>
              <a:spcBef>
                <a:spcPts val="600"/>
              </a:spcBef>
              <a:buNone/>
            </a:pPr>
            <a:endParaRPr lang="vi-VN" dirty="0">
              <a:latin typeface="+mn-lt"/>
            </a:endParaRPr>
          </a:p>
        </p:txBody>
      </p:sp>
      <p:sp>
        <p:nvSpPr>
          <p:cNvPr id="3" name="Slide Number Placeholder 2">
            <a:extLst>
              <a:ext uri="{FF2B5EF4-FFF2-40B4-BE49-F238E27FC236}">
                <a16:creationId xmlns:a16="http://schemas.microsoft.com/office/drawing/2014/main" id="{1F3D9ACD-4C5E-4B08-0D77-EF3EA6B267B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a:t>
            </a:fld>
            <a:endParaRPr lang="en-US"/>
          </a:p>
        </p:txBody>
      </p:sp>
      <p:sp>
        <p:nvSpPr>
          <p:cNvPr id="6" name="Title 5">
            <a:extLst>
              <a:ext uri="{FF2B5EF4-FFF2-40B4-BE49-F238E27FC236}">
                <a16:creationId xmlns:a16="http://schemas.microsoft.com/office/drawing/2014/main" id="{875EE1FC-A980-0AA5-988C-6C9EB87228C0}"/>
              </a:ext>
            </a:extLst>
          </p:cNvPr>
          <p:cNvSpPr>
            <a:spLocks noGrp="1"/>
          </p:cNvSpPr>
          <p:nvPr>
            <p:ph type="title"/>
          </p:nvPr>
        </p:nvSpPr>
        <p:spPr>
          <a:xfrm>
            <a:off x="630011" y="287337"/>
            <a:ext cx="10931978" cy="695324"/>
          </a:xfrm>
        </p:spPr>
        <p:txBody>
          <a:bodyPr>
            <a:normAutofit fontScale="90000"/>
          </a:bodyPr>
          <a:lstStyle/>
          <a:p>
            <a:r>
              <a:rPr lang="en-US" altLang="en-US" sz="3600" dirty="0">
                <a:solidFill>
                  <a:schemeClr val="bg1"/>
                </a:solidFill>
                <a:latin typeface="Times New Roman" panose="02020603050405020304" pitchFamily="18" charset="0"/>
                <a:cs typeface="Times New Roman" panose="02020603050405020304" pitchFamily="18" charset="0"/>
              </a:rPr>
              <a:t>1.2.1. </a:t>
            </a:r>
            <a:r>
              <a:rPr lang="en-US" altLang="en-US" sz="3600" dirty="0" err="1">
                <a:solidFill>
                  <a:schemeClr val="bg1"/>
                </a:solidFill>
                <a:latin typeface="Times New Roman" panose="02020603050405020304" pitchFamily="18" charset="0"/>
                <a:cs typeface="Times New Roman" panose="02020603050405020304" pitchFamily="18" charset="0"/>
              </a:rPr>
              <a:t>Tâm</a:t>
            </a:r>
            <a:r>
              <a:rPr lang="en-US" altLang="en-US" sz="3600" dirty="0">
                <a:solidFill>
                  <a:schemeClr val="bg1"/>
                </a:solidFill>
                <a:latin typeface="Times New Roman" panose="02020603050405020304" pitchFamily="18" charset="0"/>
                <a:cs typeface="Times New Roman" panose="02020603050405020304" pitchFamily="18" charset="0"/>
              </a:rPr>
              <a:t> </a:t>
            </a:r>
            <a:r>
              <a:rPr lang="en-US" altLang="en-US" sz="3600" dirty="0" err="1">
                <a:solidFill>
                  <a:schemeClr val="bg1"/>
                </a:solidFill>
                <a:latin typeface="Times New Roman" panose="02020603050405020304" pitchFamily="18" charset="0"/>
                <a:cs typeface="Times New Roman" panose="02020603050405020304" pitchFamily="18" charset="0"/>
              </a:rPr>
              <a:t>lý</a:t>
            </a:r>
            <a:r>
              <a:rPr lang="en-US" altLang="en-US" sz="3600" dirty="0">
                <a:solidFill>
                  <a:schemeClr val="bg1"/>
                </a:solidFill>
                <a:latin typeface="Times New Roman" panose="02020603050405020304" pitchFamily="18" charset="0"/>
                <a:cs typeface="Times New Roman" panose="02020603050405020304" pitchFamily="18" charset="0"/>
              </a:rPr>
              <a:t> </a:t>
            </a:r>
            <a:r>
              <a:rPr lang="en-US" altLang="en-US" sz="3600" dirty="0" err="1">
                <a:solidFill>
                  <a:schemeClr val="bg1"/>
                </a:solidFill>
                <a:latin typeface="Times New Roman" panose="02020603050405020304" pitchFamily="18" charset="0"/>
                <a:cs typeface="Times New Roman" panose="02020603050405020304" pitchFamily="18" charset="0"/>
              </a:rPr>
              <a:t>người</a:t>
            </a:r>
            <a:r>
              <a:rPr lang="en-US" altLang="en-US" sz="3600" dirty="0">
                <a:solidFill>
                  <a:schemeClr val="bg1"/>
                </a:solidFill>
                <a:latin typeface="Times New Roman" panose="02020603050405020304" pitchFamily="18" charset="0"/>
                <a:cs typeface="Times New Roman" panose="02020603050405020304" pitchFamily="18" charset="0"/>
              </a:rPr>
              <a:t> </a:t>
            </a:r>
            <a:r>
              <a:rPr lang="en-US" altLang="en-US" sz="3600" dirty="0" err="1">
                <a:solidFill>
                  <a:schemeClr val="bg1"/>
                </a:solidFill>
                <a:latin typeface="Times New Roman" panose="02020603050405020304" pitchFamily="18" charset="0"/>
                <a:cs typeface="Times New Roman" panose="02020603050405020304" pitchFamily="18" charset="0"/>
              </a:rPr>
              <a:t>là</a:t>
            </a:r>
            <a:r>
              <a:rPr lang="en-US" altLang="en-US" sz="3600" dirty="0">
                <a:solidFill>
                  <a:schemeClr val="bg1"/>
                </a:solidFill>
                <a:latin typeface="Times New Roman" panose="02020603050405020304" pitchFamily="18" charset="0"/>
                <a:cs typeface="Times New Roman" panose="02020603050405020304" pitchFamily="18" charset="0"/>
              </a:rPr>
              <a:t> </a:t>
            </a:r>
            <a:r>
              <a:rPr lang="en-US" altLang="en-US" sz="3600" dirty="0" err="1">
                <a:solidFill>
                  <a:schemeClr val="bg1"/>
                </a:solidFill>
                <a:latin typeface="Times New Roman" panose="02020603050405020304" pitchFamily="18" charset="0"/>
                <a:cs typeface="Times New Roman" panose="02020603050405020304" pitchFamily="18" charset="0"/>
              </a:rPr>
              <a:t>sự</a:t>
            </a:r>
            <a:r>
              <a:rPr lang="en-US" altLang="en-US" sz="3600" dirty="0">
                <a:solidFill>
                  <a:schemeClr val="bg1"/>
                </a:solidFill>
                <a:latin typeface="Times New Roman" panose="02020603050405020304" pitchFamily="18" charset="0"/>
                <a:cs typeface="Times New Roman" panose="02020603050405020304" pitchFamily="18" charset="0"/>
              </a:rPr>
              <a:t> </a:t>
            </a:r>
            <a:r>
              <a:rPr lang="en-US" altLang="en-US" sz="3600" dirty="0" err="1">
                <a:solidFill>
                  <a:schemeClr val="bg1"/>
                </a:solidFill>
                <a:latin typeface="Times New Roman" panose="02020603050405020304" pitchFamily="18" charset="0"/>
                <a:cs typeface="Times New Roman" panose="02020603050405020304" pitchFamily="18" charset="0"/>
              </a:rPr>
              <a:t>phản</a:t>
            </a:r>
            <a:r>
              <a:rPr lang="en-US" altLang="en-US" sz="3600" dirty="0">
                <a:solidFill>
                  <a:schemeClr val="bg1"/>
                </a:solidFill>
                <a:latin typeface="Times New Roman" panose="02020603050405020304" pitchFamily="18" charset="0"/>
                <a:cs typeface="Times New Roman" panose="02020603050405020304" pitchFamily="18" charset="0"/>
              </a:rPr>
              <a:t> </a:t>
            </a:r>
            <a:r>
              <a:rPr lang="en-US" altLang="en-US" sz="3600" dirty="0" err="1">
                <a:solidFill>
                  <a:schemeClr val="bg1"/>
                </a:solidFill>
                <a:latin typeface="Times New Roman" panose="02020603050405020304" pitchFamily="18" charset="0"/>
                <a:cs typeface="Times New Roman" panose="02020603050405020304" pitchFamily="18" charset="0"/>
              </a:rPr>
              <a:t>ánh</a:t>
            </a:r>
            <a:r>
              <a:rPr lang="en-US" altLang="en-US" sz="3600" dirty="0">
                <a:solidFill>
                  <a:schemeClr val="bg1"/>
                </a:solidFill>
                <a:latin typeface="Times New Roman" panose="02020603050405020304" pitchFamily="18" charset="0"/>
                <a:cs typeface="Times New Roman" panose="02020603050405020304" pitchFamily="18" charset="0"/>
              </a:rPr>
              <a:t> </a:t>
            </a:r>
            <a:r>
              <a:rPr lang="en-US" altLang="en-US" sz="3600" dirty="0" err="1">
                <a:solidFill>
                  <a:schemeClr val="bg1"/>
                </a:solidFill>
                <a:latin typeface="Times New Roman" panose="02020603050405020304" pitchFamily="18" charset="0"/>
                <a:cs typeface="Times New Roman" panose="02020603050405020304" pitchFamily="18" charset="0"/>
              </a:rPr>
              <a:t>hiện</a:t>
            </a:r>
            <a:r>
              <a:rPr lang="en-US" altLang="en-US" sz="3600" dirty="0">
                <a:solidFill>
                  <a:schemeClr val="bg1"/>
                </a:solidFill>
                <a:latin typeface="Times New Roman" panose="02020603050405020304" pitchFamily="18" charset="0"/>
                <a:cs typeface="Times New Roman" panose="02020603050405020304" pitchFamily="18" charset="0"/>
              </a:rPr>
              <a:t> </a:t>
            </a:r>
            <a:r>
              <a:rPr lang="en-US" altLang="en-US" sz="3600" dirty="0" err="1">
                <a:solidFill>
                  <a:schemeClr val="bg1"/>
                </a:solidFill>
                <a:latin typeface="Times New Roman" panose="02020603050405020304" pitchFamily="18" charset="0"/>
                <a:cs typeface="Times New Roman" panose="02020603050405020304" pitchFamily="18" charset="0"/>
              </a:rPr>
              <a:t>thực</a:t>
            </a:r>
            <a:r>
              <a:rPr lang="en-US" altLang="en-US" sz="3600" dirty="0">
                <a:solidFill>
                  <a:schemeClr val="bg1"/>
                </a:solidFill>
                <a:latin typeface="Times New Roman" panose="02020603050405020304" pitchFamily="18" charset="0"/>
                <a:cs typeface="Times New Roman" panose="02020603050405020304" pitchFamily="18" charset="0"/>
              </a:rPr>
              <a:t> </a:t>
            </a:r>
            <a:r>
              <a:rPr lang="en-US" altLang="en-US" sz="3600" dirty="0" err="1">
                <a:solidFill>
                  <a:schemeClr val="bg1"/>
                </a:solidFill>
                <a:latin typeface="Times New Roman" panose="02020603050405020304" pitchFamily="18" charset="0"/>
                <a:cs typeface="Times New Roman" panose="02020603050405020304" pitchFamily="18" charset="0"/>
              </a:rPr>
              <a:t>khách</a:t>
            </a:r>
            <a:r>
              <a:rPr lang="en-US" altLang="en-US" sz="3600" dirty="0">
                <a:solidFill>
                  <a:schemeClr val="bg1"/>
                </a:solidFill>
                <a:latin typeface="Times New Roman" panose="02020603050405020304" pitchFamily="18" charset="0"/>
                <a:cs typeface="Times New Roman" panose="02020603050405020304" pitchFamily="18" charset="0"/>
              </a:rPr>
              <a:t> </a:t>
            </a:r>
            <a:r>
              <a:rPr lang="en-US" altLang="en-US" sz="3600" dirty="0" err="1">
                <a:solidFill>
                  <a:schemeClr val="bg1"/>
                </a:solidFill>
                <a:latin typeface="Times New Roman" panose="02020603050405020304" pitchFamily="18" charset="0"/>
                <a:cs typeface="Times New Roman" panose="02020603050405020304" pitchFamily="18" charset="0"/>
              </a:rPr>
              <a:t>quan</a:t>
            </a:r>
            <a:r>
              <a:rPr lang="en-US" altLang="en-US" sz="3600" dirty="0">
                <a:solidFill>
                  <a:schemeClr val="bg1"/>
                </a:solidFill>
                <a:latin typeface="Times New Roman" panose="02020603050405020304" pitchFamily="18" charset="0"/>
                <a:cs typeface="Times New Roman" panose="02020603050405020304" pitchFamily="18" charset="0"/>
              </a:rPr>
              <a:t> </a:t>
            </a:r>
            <a:r>
              <a:rPr lang="en-US" altLang="en-US" sz="3600" dirty="0" err="1">
                <a:solidFill>
                  <a:schemeClr val="bg1"/>
                </a:solidFill>
                <a:latin typeface="Times New Roman" panose="02020603050405020304" pitchFamily="18" charset="0"/>
                <a:cs typeface="Times New Roman" panose="02020603050405020304" pitchFamily="18" charset="0"/>
              </a:rPr>
              <a:t>vào</a:t>
            </a:r>
            <a:r>
              <a:rPr lang="en-US" altLang="en-US" sz="3600" dirty="0">
                <a:solidFill>
                  <a:schemeClr val="bg1"/>
                </a:solidFill>
                <a:latin typeface="Times New Roman" panose="02020603050405020304" pitchFamily="18" charset="0"/>
                <a:cs typeface="Times New Roman" panose="02020603050405020304" pitchFamily="18" charset="0"/>
              </a:rPr>
              <a:t> </a:t>
            </a:r>
            <a:r>
              <a:rPr lang="en-US" altLang="en-US" sz="3600" dirty="0" err="1">
                <a:solidFill>
                  <a:schemeClr val="bg1"/>
                </a:solidFill>
                <a:latin typeface="Times New Roman" panose="02020603050405020304" pitchFamily="18" charset="0"/>
                <a:cs typeface="Times New Roman" panose="02020603050405020304" pitchFamily="18" charset="0"/>
              </a:rPr>
              <a:t>não</a:t>
            </a:r>
            <a:r>
              <a:rPr lang="en-US" altLang="en-US" sz="3600" dirty="0">
                <a:solidFill>
                  <a:schemeClr val="bg1"/>
                </a:solidFill>
                <a:latin typeface="Times New Roman" panose="02020603050405020304" pitchFamily="18" charset="0"/>
                <a:cs typeface="Times New Roman" panose="02020603050405020304" pitchFamily="18" charset="0"/>
              </a:rPr>
              <a:t> </a:t>
            </a:r>
            <a:r>
              <a:rPr lang="en-US" altLang="en-US" sz="3600" dirty="0" err="1">
                <a:solidFill>
                  <a:schemeClr val="bg1"/>
                </a:solidFill>
                <a:latin typeface="Times New Roman" panose="02020603050405020304" pitchFamily="18" charset="0"/>
                <a:cs typeface="Times New Roman" panose="02020603050405020304" pitchFamily="18" charset="0"/>
              </a:rPr>
              <a:t>người</a:t>
            </a:r>
            <a:r>
              <a:rPr lang="en-US" altLang="en-US" sz="3600" dirty="0">
                <a:solidFill>
                  <a:schemeClr val="bg1"/>
                </a:solidFill>
                <a:latin typeface="Times New Roman" panose="02020603050405020304" pitchFamily="18" charset="0"/>
                <a:cs typeface="Times New Roman" panose="02020603050405020304" pitchFamily="18" charset="0"/>
              </a:rPr>
              <a:t> </a:t>
            </a:r>
            <a:r>
              <a:rPr lang="en-US" altLang="en-US" sz="3600" dirty="0" err="1">
                <a:solidFill>
                  <a:schemeClr val="bg1"/>
                </a:solidFill>
                <a:latin typeface="Times New Roman" panose="02020603050405020304" pitchFamily="18" charset="0"/>
                <a:cs typeface="Times New Roman" panose="02020603050405020304" pitchFamily="18" charset="0"/>
              </a:rPr>
              <a:t>thông</a:t>
            </a:r>
            <a:r>
              <a:rPr lang="en-US" altLang="en-US" sz="3600" dirty="0">
                <a:solidFill>
                  <a:schemeClr val="bg1"/>
                </a:solidFill>
                <a:latin typeface="Times New Roman" panose="02020603050405020304" pitchFamily="18" charset="0"/>
                <a:cs typeface="Times New Roman" panose="02020603050405020304" pitchFamily="18" charset="0"/>
              </a:rPr>
              <a:t> qua </a:t>
            </a:r>
            <a:r>
              <a:rPr lang="en-US" altLang="en-US" sz="3600" dirty="0" err="1">
                <a:solidFill>
                  <a:schemeClr val="bg1"/>
                </a:solidFill>
                <a:latin typeface="Times New Roman" panose="02020603050405020304" pitchFamily="18" charset="0"/>
                <a:cs typeface="Times New Roman" panose="02020603050405020304" pitchFamily="18" charset="0"/>
              </a:rPr>
              <a:t>chủ</a:t>
            </a:r>
            <a:r>
              <a:rPr lang="en-US" altLang="en-US" sz="3600" dirty="0">
                <a:solidFill>
                  <a:schemeClr val="bg1"/>
                </a:solidFill>
                <a:latin typeface="Times New Roman" panose="02020603050405020304" pitchFamily="18" charset="0"/>
                <a:cs typeface="Times New Roman" panose="02020603050405020304" pitchFamily="18" charset="0"/>
              </a:rPr>
              <a:t> </a:t>
            </a:r>
            <a:r>
              <a:rPr lang="en-US" altLang="en-US" sz="3600" dirty="0" err="1">
                <a:solidFill>
                  <a:schemeClr val="bg1"/>
                </a:solidFill>
                <a:latin typeface="Times New Roman" panose="02020603050405020304" pitchFamily="18" charset="0"/>
                <a:cs typeface="Times New Roman" panose="02020603050405020304" pitchFamily="18" charset="0"/>
              </a:rPr>
              <a:t>thể</a:t>
            </a:r>
            <a:endParaRPr lang="vi-VN" dirty="0">
              <a:solidFill>
                <a:schemeClr val="bg1"/>
              </a:solidFill>
            </a:endParaRPr>
          </a:p>
        </p:txBody>
      </p:sp>
    </p:spTree>
    <p:extLst>
      <p:ext uri="{BB962C8B-B14F-4D97-AF65-F5344CB8AC3E}">
        <p14:creationId xmlns:p14="http://schemas.microsoft.com/office/powerpoint/2010/main" val="37006261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FBDADC0-10AF-A86B-EA4E-D3FC9732E485}"/>
              </a:ext>
            </a:extLst>
          </p:cNvPr>
          <p:cNvSpPr>
            <a:spLocks noGrp="1"/>
          </p:cNvSpPr>
          <p:nvPr>
            <p:ph type="body" idx="1"/>
          </p:nvPr>
        </p:nvSpPr>
        <p:spPr/>
        <p:txBody>
          <a:bodyPr>
            <a:noAutofit/>
          </a:bodyPr>
          <a:lstStyle/>
          <a:p>
            <a:pPr algn="just">
              <a:defRPr/>
            </a:pPr>
            <a:r>
              <a:rPr lang="en-US" altLang="en-US" sz="3000" b="1" dirty="0" err="1">
                <a:solidFill>
                  <a:srgbClr val="FF0000"/>
                </a:solidFill>
                <a:latin typeface="Times New Roman" pitchFamily="18" charset="0"/>
                <a:cs typeface="Times New Roman" pitchFamily="18" charset="0"/>
                <a:sym typeface="Wingdings" pitchFamily="2" charset="2"/>
              </a:rPr>
              <a:t>Phản</a:t>
            </a:r>
            <a:r>
              <a:rPr lang="en-US" altLang="en-US" sz="3000" b="1" dirty="0">
                <a:solidFill>
                  <a:srgbClr val="FF0000"/>
                </a:solidFill>
                <a:latin typeface="Times New Roman" pitchFamily="18" charset="0"/>
                <a:cs typeface="Times New Roman" pitchFamily="18" charset="0"/>
                <a:sym typeface="Wingdings" pitchFamily="2" charset="2"/>
              </a:rPr>
              <a:t> </a:t>
            </a:r>
            <a:r>
              <a:rPr lang="en-US" altLang="en-US" sz="3000" b="1" dirty="0" err="1">
                <a:solidFill>
                  <a:srgbClr val="FF0000"/>
                </a:solidFill>
                <a:latin typeface="Times New Roman" pitchFamily="18" charset="0"/>
                <a:cs typeface="Times New Roman" pitchFamily="18" charset="0"/>
                <a:sym typeface="Wingdings" pitchFamily="2" charset="2"/>
              </a:rPr>
              <a:t>ánh</a:t>
            </a:r>
            <a:r>
              <a:rPr lang="en-US" altLang="en-US" sz="3000" b="1" dirty="0">
                <a:solidFill>
                  <a:srgbClr val="FF0000"/>
                </a:solidFill>
                <a:latin typeface="Times New Roman" pitchFamily="18" charset="0"/>
                <a:cs typeface="Times New Roman" pitchFamily="18" charset="0"/>
                <a:sym typeface="Wingdings" pitchFamily="2" charset="2"/>
              </a:rPr>
              <a:t> </a:t>
            </a:r>
            <a:r>
              <a:rPr lang="en-US" altLang="en-US" sz="3000" b="1" dirty="0" err="1">
                <a:solidFill>
                  <a:srgbClr val="FF0000"/>
                </a:solidFill>
                <a:latin typeface="Times New Roman" pitchFamily="18" charset="0"/>
                <a:cs typeface="Times New Roman" pitchFamily="18" charset="0"/>
                <a:sym typeface="Wingdings" pitchFamily="2" charset="2"/>
              </a:rPr>
              <a:t>tâm</a:t>
            </a:r>
            <a:r>
              <a:rPr lang="en-US" altLang="en-US" sz="3000" b="1" dirty="0">
                <a:solidFill>
                  <a:srgbClr val="FF0000"/>
                </a:solidFill>
                <a:latin typeface="Times New Roman" pitchFamily="18" charset="0"/>
                <a:cs typeface="Times New Roman" pitchFamily="18" charset="0"/>
                <a:sym typeface="Wingdings" pitchFamily="2" charset="2"/>
              </a:rPr>
              <a:t> </a:t>
            </a:r>
            <a:r>
              <a:rPr lang="en-US" altLang="en-US" sz="3000" b="1" dirty="0" err="1">
                <a:solidFill>
                  <a:srgbClr val="FF0000"/>
                </a:solidFill>
                <a:latin typeface="Times New Roman" pitchFamily="18" charset="0"/>
                <a:cs typeface="Times New Roman" pitchFamily="18" charset="0"/>
                <a:sym typeface="Wingdings" pitchFamily="2" charset="2"/>
              </a:rPr>
              <a:t>lý</a:t>
            </a:r>
            <a:r>
              <a:rPr lang="en-US" altLang="en-US" sz="3000" b="1" dirty="0">
                <a:solidFill>
                  <a:srgbClr val="FF0000"/>
                </a:solidFill>
                <a:latin typeface="Times New Roman" pitchFamily="18" charset="0"/>
                <a:cs typeface="Times New Roman" pitchFamily="18" charset="0"/>
                <a:sym typeface="Wingdings" pitchFamily="2" charset="2"/>
              </a:rPr>
              <a:t> </a:t>
            </a:r>
            <a:r>
              <a:rPr lang="en-US" altLang="en-US" sz="3000" b="1" dirty="0" err="1">
                <a:solidFill>
                  <a:srgbClr val="FF0000"/>
                </a:solidFill>
                <a:latin typeface="Times New Roman" pitchFamily="18" charset="0"/>
                <a:cs typeface="Times New Roman" pitchFamily="18" charset="0"/>
                <a:sym typeface="Wingdings" pitchFamily="2" charset="2"/>
              </a:rPr>
              <a:t>là</a:t>
            </a:r>
            <a:r>
              <a:rPr lang="en-US" altLang="en-US" sz="3000" b="1" dirty="0">
                <a:solidFill>
                  <a:srgbClr val="FF0000"/>
                </a:solidFill>
                <a:latin typeface="Times New Roman" pitchFamily="18" charset="0"/>
                <a:cs typeface="Times New Roman" pitchFamily="18" charset="0"/>
                <a:sym typeface="Wingdings" pitchFamily="2" charset="2"/>
              </a:rPr>
              <a:t> </a:t>
            </a:r>
            <a:r>
              <a:rPr lang="en-US" altLang="en-US" sz="3000" b="1" dirty="0" err="1">
                <a:solidFill>
                  <a:srgbClr val="FF0000"/>
                </a:solidFill>
                <a:latin typeface="Times New Roman" pitchFamily="18" charset="0"/>
                <a:cs typeface="Times New Roman" pitchFamily="18" charset="0"/>
                <a:sym typeface="Wingdings" pitchFamily="2" charset="2"/>
              </a:rPr>
              <a:t>phản</a:t>
            </a:r>
            <a:r>
              <a:rPr lang="en-US" altLang="en-US" sz="3000" b="1" dirty="0">
                <a:solidFill>
                  <a:srgbClr val="FF0000"/>
                </a:solidFill>
                <a:latin typeface="Times New Roman" pitchFamily="18" charset="0"/>
                <a:cs typeface="Times New Roman" pitchFamily="18" charset="0"/>
                <a:sym typeface="Wingdings" pitchFamily="2" charset="2"/>
              </a:rPr>
              <a:t> </a:t>
            </a:r>
            <a:r>
              <a:rPr lang="en-US" altLang="en-US" sz="3000" b="1" dirty="0" err="1">
                <a:solidFill>
                  <a:srgbClr val="FF0000"/>
                </a:solidFill>
                <a:latin typeface="Times New Roman" pitchFamily="18" charset="0"/>
                <a:cs typeface="Times New Roman" pitchFamily="18" charset="0"/>
                <a:sym typeface="Wingdings" pitchFamily="2" charset="2"/>
              </a:rPr>
              <a:t>ánh</a:t>
            </a:r>
            <a:r>
              <a:rPr lang="en-US" altLang="en-US" sz="3000" b="1" dirty="0">
                <a:solidFill>
                  <a:srgbClr val="FF0000"/>
                </a:solidFill>
                <a:latin typeface="Times New Roman" pitchFamily="18" charset="0"/>
                <a:cs typeface="Times New Roman" pitchFamily="18" charset="0"/>
                <a:sym typeface="Wingdings" pitchFamily="2" charset="2"/>
              </a:rPr>
              <a:t> </a:t>
            </a:r>
            <a:r>
              <a:rPr lang="en-US" altLang="en-US" sz="3000" b="1" dirty="0" err="1">
                <a:solidFill>
                  <a:srgbClr val="FF0000"/>
                </a:solidFill>
                <a:latin typeface="Times New Roman" pitchFamily="18" charset="0"/>
                <a:cs typeface="Times New Roman" pitchFamily="18" charset="0"/>
                <a:sym typeface="Wingdings" pitchFamily="2" charset="2"/>
              </a:rPr>
              <a:t>đặc</a:t>
            </a:r>
            <a:r>
              <a:rPr lang="en-US" altLang="en-US" sz="3000" b="1" dirty="0">
                <a:solidFill>
                  <a:srgbClr val="FF0000"/>
                </a:solidFill>
                <a:latin typeface="Times New Roman" pitchFamily="18" charset="0"/>
                <a:cs typeface="Times New Roman" pitchFamily="18" charset="0"/>
                <a:sym typeface="Wingdings" pitchFamily="2" charset="2"/>
              </a:rPr>
              <a:t> </a:t>
            </a:r>
            <a:r>
              <a:rPr lang="en-US" altLang="en-US" sz="3000" b="1" dirty="0" err="1">
                <a:solidFill>
                  <a:srgbClr val="FF0000"/>
                </a:solidFill>
                <a:latin typeface="Times New Roman" pitchFamily="18" charset="0"/>
                <a:cs typeface="Times New Roman" pitchFamily="18" charset="0"/>
                <a:sym typeface="Wingdings" pitchFamily="2" charset="2"/>
              </a:rPr>
              <a:t>biệt</a:t>
            </a:r>
            <a:endParaRPr lang="en-US" altLang="en-US" sz="3000" b="1" dirty="0">
              <a:solidFill>
                <a:srgbClr val="FF0000"/>
              </a:solidFill>
              <a:latin typeface="Times New Roman" pitchFamily="18" charset="0"/>
              <a:cs typeface="Times New Roman" pitchFamily="18" charset="0"/>
              <a:sym typeface="Wingdings" pitchFamily="2" charset="2"/>
            </a:endParaRPr>
          </a:p>
          <a:p>
            <a:pPr marL="0" indent="0" algn="just">
              <a:buFontTx/>
              <a:buNone/>
              <a:defRPr/>
            </a:pPr>
            <a:r>
              <a:rPr lang="vi-VN" sz="3000" dirty="0">
                <a:latin typeface="Times New Roman" panose="02020603050405020304" pitchFamily="18" charset="0"/>
                <a:cs typeface="Times New Roman" panose="02020603050405020304" pitchFamily="18" charset="0"/>
              </a:rPr>
              <a:t>Đó là sự tác động của hiện thực khách quan</a:t>
            </a:r>
            <a:r>
              <a:rPr lang="en-US" sz="3000" dirty="0">
                <a:latin typeface="Times New Roman" panose="02020603050405020304" pitchFamily="18" charset="0"/>
                <a:cs typeface="Times New Roman" panose="02020603050405020304" pitchFamily="18" charset="0"/>
              </a:rPr>
              <a:t> </a:t>
            </a:r>
            <a:r>
              <a:rPr lang="vi-VN" sz="3000" dirty="0">
                <a:latin typeface="Times New Roman" panose="02020603050405020304" pitchFamily="18" charset="0"/>
                <a:cs typeface="Times New Roman" panose="02020603050405020304" pitchFamily="18" charset="0"/>
              </a:rPr>
              <a:t>vào hệ thần kinh, bộ não người</a:t>
            </a:r>
            <a:r>
              <a:rPr lang="en-US" sz="3000" dirty="0">
                <a:latin typeface="Times New Roman" panose="02020603050405020304" pitchFamily="18" charset="0"/>
                <a:cs typeface="Times New Roman" panose="02020603050405020304" pitchFamily="18" charset="0"/>
              </a:rPr>
              <a:t>    -&gt; </a:t>
            </a:r>
            <a:r>
              <a:rPr lang="en-US" sz="3000" dirty="0" err="1">
                <a:latin typeface="Times New Roman" panose="02020603050405020304" pitchFamily="18" charset="0"/>
                <a:cs typeface="Times New Roman" panose="02020603050405020304" pitchFamily="18" charset="0"/>
              </a:rPr>
              <a:t>kết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quả</a:t>
            </a:r>
            <a:r>
              <a:rPr lang="en-US" sz="3000" dirty="0">
                <a:latin typeface="Times New Roman" panose="02020603050405020304" pitchFamily="18" charset="0"/>
                <a:cs typeface="Times New Roman" panose="02020603050405020304" pitchFamily="18" charset="0"/>
              </a:rPr>
              <a:t>:</a:t>
            </a:r>
            <a:r>
              <a:rPr lang="vi-VN" sz="3000" dirty="0">
                <a:latin typeface="Times New Roman" panose="02020603050405020304" pitchFamily="18" charset="0"/>
                <a:cs typeface="Times New Roman" panose="02020603050405020304" pitchFamily="18" charset="0"/>
              </a:rPr>
              <a:t> để lại trên não hình ảnh tinh thần (hình ảnh tâm lý) về hiện thực khách quan. </a:t>
            </a:r>
            <a:endParaRPr lang="en-US" sz="3000" dirty="0">
              <a:latin typeface="Times New Roman" panose="02020603050405020304" pitchFamily="18" charset="0"/>
              <a:cs typeface="Times New Roman" panose="02020603050405020304" pitchFamily="18" charset="0"/>
            </a:endParaRPr>
          </a:p>
          <a:p>
            <a:pPr algn="just">
              <a:buFont typeface="Wingdings 2" pitchFamily="18" charset="2"/>
              <a:buNone/>
              <a:defRPr/>
            </a:pPr>
            <a:r>
              <a:rPr lang="en-US" altLang="en-US" sz="3000" dirty="0">
                <a:solidFill>
                  <a:schemeClr val="bg2">
                    <a:lumMod val="75000"/>
                  </a:schemeClr>
                </a:solidFill>
                <a:latin typeface="Times New Roman" panose="02020603050405020304" pitchFamily="18" charset="0"/>
                <a:cs typeface="Times New Roman" panose="02020603050405020304" pitchFamily="18" charset="0"/>
              </a:rPr>
              <a:t>+ </a:t>
            </a:r>
            <a:r>
              <a:rPr lang="en-US" altLang="en-US" sz="3000" dirty="0" err="1">
                <a:solidFill>
                  <a:schemeClr val="bg2">
                    <a:lumMod val="75000"/>
                  </a:schemeClr>
                </a:solidFill>
                <a:latin typeface="Times New Roman" panose="02020603050405020304" pitchFamily="18" charset="0"/>
                <a:cs typeface="Times New Roman" panose="02020603050405020304" pitchFamily="18" charset="0"/>
              </a:rPr>
              <a:t>Khâu</a:t>
            </a:r>
            <a:r>
              <a:rPr lang="en-US" altLang="en-US" sz="3000" dirty="0">
                <a:solidFill>
                  <a:schemeClr val="bg2">
                    <a:lumMod val="75000"/>
                  </a:schemeClr>
                </a:solidFill>
                <a:latin typeface="Times New Roman" panose="02020603050405020304" pitchFamily="18" charset="0"/>
                <a:cs typeface="Times New Roman" panose="02020603050405020304" pitchFamily="18" charset="0"/>
              </a:rPr>
              <a:t> </a:t>
            </a:r>
            <a:r>
              <a:rPr lang="en-US" altLang="en-US" sz="3000" dirty="0" err="1">
                <a:solidFill>
                  <a:schemeClr val="bg2">
                    <a:lumMod val="75000"/>
                  </a:schemeClr>
                </a:solidFill>
                <a:latin typeface="Times New Roman" panose="02020603050405020304" pitchFamily="18" charset="0"/>
                <a:cs typeface="Times New Roman" panose="02020603050405020304" pitchFamily="18" charset="0"/>
              </a:rPr>
              <a:t>thứ</a:t>
            </a:r>
            <a:r>
              <a:rPr lang="en-US" altLang="en-US" sz="3000" dirty="0">
                <a:solidFill>
                  <a:schemeClr val="bg2">
                    <a:lumMod val="75000"/>
                  </a:schemeClr>
                </a:solidFill>
                <a:latin typeface="Times New Roman" panose="02020603050405020304" pitchFamily="18" charset="0"/>
                <a:cs typeface="Times New Roman" panose="02020603050405020304" pitchFamily="18" charset="0"/>
              </a:rPr>
              <a:t> 1: </a:t>
            </a:r>
            <a:r>
              <a:rPr lang="en-US" altLang="en-US" sz="3000" dirty="0" err="1">
                <a:solidFill>
                  <a:schemeClr val="bg2">
                    <a:lumMod val="75000"/>
                  </a:schemeClr>
                </a:solidFill>
                <a:latin typeface="Times New Roman" panose="02020603050405020304" pitchFamily="18" charset="0"/>
                <a:cs typeface="Times New Roman" panose="02020603050405020304" pitchFamily="18" charset="0"/>
              </a:rPr>
              <a:t>Tiếp</a:t>
            </a:r>
            <a:r>
              <a:rPr lang="en-US" altLang="en-US" sz="3000" dirty="0">
                <a:solidFill>
                  <a:schemeClr val="bg2">
                    <a:lumMod val="75000"/>
                  </a:schemeClr>
                </a:solidFill>
                <a:latin typeface="Times New Roman" panose="02020603050405020304" pitchFamily="18" charset="0"/>
                <a:cs typeface="Times New Roman" panose="02020603050405020304" pitchFamily="18" charset="0"/>
              </a:rPr>
              <a:t> </a:t>
            </a:r>
            <a:r>
              <a:rPr lang="en-US" altLang="en-US" sz="3000" dirty="0" err="1">
                <a:solidFill>
                  <a:schemeClr val="bg2">
                    <a:lumMod val="75000"/>
                  </a:schemeClr>
                </a:solidFill>
                <a:latin typeface="Times New Roman" panose="02020603050405020304" pitchFamily="18" charset="0"/>
                <a:cs typeface="Times New Roman" panose="02020603050405020304" pitchFamily="18" charset="0"/>
              </a:rPr>
              <a:t>nhận</a:t>
            </a:r>
            <a:r>
              <a:rPr lang="en-US" altLang="en-US" sz="3000" dirty="0">
                <a:solidFill>
                  <a:schemeClr val="bg2">
                    <a:lumMod val="75000"/>
                  </a:schemeClr>
                </a:solidFill>
                <a:latin typeface="Times New Roman" panose="02020603050405020304" pitchFamily="18" charset="0"/>
                <a:cs typeface="Times New Roman" panose="02020603050405020304" pitchFamily="18" charset="0"/>
              </a:rPr>
              <a:t> </a:t>
            </a:r>
            <a:r>
              <a:rPr lang="en-US" altLang="en-US" sz="3000" dirty="0" err="1">
                <a:solidFill>
                  <a:schemeClr val="bg2">
                    <a:lumMod val="75000"/>
                  </a:schemeClr>
                </a:solidFill>
                <a:latin typeface="Times New Roman" panose="02020603050405020304" pitchFamily="18" charset="0"/>
                <a:cs typeface="Times New Roman" panose="02020603050405020304" pitchFamily="18" charset="0"/>
              </a:rPr>
              <a:t>kích</a:t>
            </a:r>
            <a:r>
              <a:rPr lang="en-US" altLang="en-US" sz="3000" dirty="0">
                <a:solidFill>
                  <a:schemeClr val="bg2">
                    <a:lumMod val="75000"/>
                  </a:schemeClr>
                </a:solidFill>
                <a:latin typeface="Times New Roman" panose="02020603050405020304" pitchFamily="18" charset="0"/>
                <a:cs typeface="Times New Roman" panose="02020603050405020304" pitchFamily="18" charset="0"/>
              </a:rPr>
              <a:t> </a:t>
            </a:r>
            <a:r>
              <a:rPr lang="en-US" altLang="en-US" sz="3000" dirty="0" err="1">
                <a:solidFill>
                  <a:schemeClr val="bg2">
                    <a:lumMod val="75000"/>
                  </a:schemeClr>
                </a:solidFill>
                <a:latin typeface="Times New Roman" panose="02020603050405020304" pitchFamily="18" charset="0"/>
                <a:cs typeface="Times New Roman" panose="02020603050405020304" pitchFamily="18" charset="0"/>
              </a:rPr>
              <a:t>thích</a:t>
            </a:r>
            <a:r>
              <a:rPr lang="en-US" altLang="en-US" sz="3000" dirty="0">
                <a:solidFill>
                  <a:schemeClr val="bg2">
                    <a:lumMod val="75000"/>
                  </a:schemeClr>
                </a:solidFill>
                <a:latin typeface="Times New Roman" panose="02020603050405020304" pitchFamily="18" charset="0"/>
                <a:cs typeface="Times New Roman" panose="02020603050405020304" pitchFamily="18" charset="0"/>
              </a:rPr>
              <a:t> </a:t>
            </a:r>
            <a:r>
              <a:rPr lang="en-US" altLang="en-US" sz="3000" dirty="0">
                <a:solidFill>
                  <a:schemeClr val="bg2">
                    <a:lumMod val="75000"/>
                  </a:schemeClr>
                </a:solidFill>
                <a:latin typeface="Times New Roman" pitchFamily="18" charset="0"/>
                <a:cs typeface="Times New Roman" pitchFamily="18" charset="0"/>
                <a:sym typeface="Wingdings" pitchFamily="2" charset="2"/>
              </a:rPr>
              <a:t> </a:t>
            </a:r>
            <a:r>
              <a:rPr lang="en-US" altLang="en-US" sz="3000" dirty="0" err="1">
                <a:solidFill>
                  <a:schemeClr val="bg2">
                    <a:lumMod val="75000"/>
                  </a:schemeClr>
                </a:solidFill>
                <a:latin typeface="Times New Roman" pitchFamily="18" charset="0"/>
                <a:cs typeface="Times New Roman" pitchFamily="18" charset="0"/>
                <a:sym typeface="Wingdings" pitchFamily="2" charset="2"/>
              </a:rPr>
              <a:t>Não</a:t>
            </a:r>
            <a:endParaRPr lang="en-US" altLang="en-US" sz="3000" dirty="0">
              <a:solidFill>
                <a:schemeClr val="bg2">
                  <a:lumMod val="75000"/>
                </a:schemeClr>
              </a:solidFill>
              <a:latin typeface="Times New Roman" pitchFamily="18" charset="0"/>
              <a:cs typeface="Times New Roman" pitchFamily="18" charset="0"/>
              <a:sym typeface="Wingdings" pitchFamily="2" charset="2"/>
            </a:endParaRPr>
          </a:p>
          <a:p>
            <a:pPr algn="just">
              <a:buFont typeface="Wingdings 2" pitchFamily="18" charset="2"/>
              <a:buNone/>
              <a:defRPr/>
            </a:pPr>
            <a:r>
              <a:rPr lang="en-US" altLang="en-US" sz="3000" dirty="0">
                <a:solidFill>
                  <a:schemeClr val="bg2">
                    <a:lumMod val="75000"/>
                  </a:schemeClr>
                </a:solidFill>
                <a:latin typeface="Times New Roman" pitchFamily="18" charset="0"/>
                <a:cs typeface="Times New Roman" pitchFamily="18" charset="0"/>
                <a:sym typeface="Wingdings" pitchFamily="2" charset="2"/>
              </a:rPr>
              <a:t>+ </a:t>
            </a:r>
            <a:r>
              <a:rPr lang="en-US" altLang="en-US" sz="3000" dirty="0" err="1">
                <a:solidFill>
                  <a:schemeClr val="bg2">
                    <a:lumMod val="75000"/>
                  </a:schemeClr>
                </a:solidFill>
                <a:latin typeface="Times New Roman" pitchFamily="18" charset="0"/>
                <a:cs typeface="Times New Roman" pitchFamily="18" charset="0"/>
                <a:sym typeface="Wingdings" pitchFamily="2" charset="2"/>
              </a:rPr>
              <a:t>Khâu</a:t>
            </a:r>
            <a:r>
              <a:rPr lang="en-US" altLang="en-US" sz="3000" dirty="0">
                <a:solidFill>
                  <a:schemeClr val="bg2">
                    <a:lumMod val="75000"/>
                  </a:schemeClr>
                </a:solidFill>
                <a:latin typeface="Times New Roman" pitchFamily="18" charset="0"/>
                <a:cs typeface="Times New Roman" pitchFamily="18" charset="0"/>
                <a:sym typeface="Wingdings" pitchFamily="2" charset="2"/>
              </a:rPr>
              <a:t> </a:t>
            </a:r>
            <a:r>
              <a:rPr lang="en-US" altLang="en-US" sz="3000" dirty="0" err="1">
                <a:solidFill>
                  <a:schemeClr val="bg2">
                    <a:lumMod val="75000"/>
                  </a:schemeClr>
                </a:solidFill>
                <a:latin typeface="Times New Roman" pitchFamily="18" charset="0"/>
                <a:cs typeface="Times New Roman" pitchFamily="18" charset="0"/>
                <a:sym typeface="Wingdings" pitchFamily="2" charset="2"/>
              </a:rPr>
              <a:t>thứ</a:t>
            </a:r>
            <a:r>
              <a:rPr lang="en-US" altLang="en-US" sz="3000" dirty="0">
                <a:solidFill>
                  <a:schemeClr val="bg2">
                    <a:lumMod val="75000"/>
                  </a:schemeClr>
                </a:solidFill>
                <a:latin typeface="Times New Roman" pitchFamily="18" charset="0"/>
                <a:cs typeface="Times New Roman" pitchFamily="18" charset="0"/>
                <a:sym typeface="Wingdings" pitchFamily="2" charset="2"/>
              </a:rPr>
              <a:t> 2: </a:t>
            </a:r>
            <a:r>
              <a:rPr lang="en-US" altLang="en-US" sz="3000" dirty="0" err="1">
                <a:solidFill>
                  <a:schemeClr val="bg2">
                    <a:lumMod val="75000"/>
                  </a:schemeClr>
                </a:solidFill>
                <a:latin typeface="Times New Roman" pitchFamily="18" charset="0"/>
                <a:cs typeface="Times New Roman" pitchFamily="18" charset="0"/>
                <a:sym typeface="Wingdings" pitchFamily="2" charset="2"/>
              </a:rPr>
              <a:t>Diễn</a:t>
            </a:r>
            <a:r>
              <a:rPr lang="en-US" altLang="en-US" sz="3000" dirty="0">
                <a:solidFill>
                  <a:schemeClr val="bg2">
                    <a:lumMod val="75000"/>
                  </a:schemeClr>
                </a:solidFill>
                <a:latin typeface="Times New Roman" pitchFamily="18" charset="0"/>
                <a:cs typeface="Times New Roman" pitchFamily="18" charset="0"/>
                <a:sym typeface="Wingdings" pitchFamily="2" charset="2"/>
              </a:rPr>
              <a:t> ra ở </a:t>
            </a:r>
            <a:r>
              <a:rPr lang="en-US" altLang="en-US" sz="3000" dirty="0" err="1">
                <a:solidFill>
                  <a:schemeClr val="bg2">
                    <a:lumMod val="75000"/>
                  </a:schemeClr>
                </a:solidFill>
                <a:latin typeface="Times New Roman" pitchFamily="18" charset="0"/>
                <a:cs typeface="Times New Roman" pitchFamily="18" charset="0"/>
                <a:sym typeface="Wingdings" pitchFamily="2" charset="2"/>
              </a:rPr>
              <a:t>trung</a:t>
            </a:r>
            <a:r>
              <a:rPr lang="en-US" altLang="en-US" sz="3000" dirty="0">
                <a:solidFill>
                  <a:schemeClr val="bg2">
                    <a:lumMod val="75000"/>
                  </a:schemeClr>
                </a:solidFill>
                <a:latin typeface="Times New Roman" pitchFamily="18" charset="0"/>
                <a:cs typeface="Times New Roman" pitchFamily="18" charset="0"/>
                <a:sym typeface="Wingdings" pitchFamily="2" charset="2"/>
              </a:rPr>
              <a:t> </a:t>
            </a:r>
            <a:r>
              <a:rPr lang="en-US" altLang="en-US" sz="3000" dirty="0" err="1">
                <a:solidFill>
                  <a:schemeClr val="bg2">
                    <a:lumMod val="75000"/>
                  </a:schemeClr>
                </a:solidFill>
                <a:latin typeface="Times New Roman" pitchFamily="18" charset="0"/>
                <a:cs typeface="Times New Roman" pitchFamily="18" charset="0"/>
                <a:sym typeface="Wingdings" pitchFamily="2" charset="2"/>
              </a:rPr>
              <a:t>ương</a:t>
            </a:r>
            <a:r>
              <a:rPr lang="en-US" altLang="en-US" sz="3000" dirty="0">
                <a:solidFill>
                  <a:schemeClr val="bg2">
                    <a:lumMod val="75000"/>
                  </a:schemeClr>
                </a:solidFill>
                <a:latin typeface="Times New Roman" pitchFamily="18" charset="0"/>
                <a:cs typeface="Times New Roman" pitchFamily="18" charset="0"/>
                <a:sym typeface="Wingdings" pitchFamily="2" charset="2"/>
              </a:rPr>
              <a:t> </a:t>
            </a:r>
            <a:r>
              <a:rPr lang="en-US" altLang="en-US" sz="3000" dirty="0" err="1">
                <a:solidFill>
                  <a:schemeClr val="bg2">
                    <a:lumMod val="75000"/>
                  </a:schemeClr>
                </a:solidFill>
                <a:latin typeface="Times New Roman" pitchFamily="18" charset="0"/>
                <a:cs typeface="Times New Roman" pitchFamily="18" charset="0"/>
                <a:sym typeface="Wingdings" pitchFamily="2" charset="2"/>
              </a:rPr>
              <a:t>thần</a:t>
            </a:r>
            <a:r>
              <a:rPr lang="en-US" altLang="en-US" sz="3000" dirty="0">
                <a:solidFill>
                  <a:schemeClr val="bg2">
                    <a:lumMod val="75000"/>
                  </a:schemeClr>
                </a:solidFill>
                <a:latin typeface="Times New Roman" pitchFamily="18" charset="0"/>
                <a:cs typeface="Times New Roman" pitchFamily="18" charset="0"/>
                <a:sym typeface="Wingdings" pitchFamily="2" charset="2"/>
              </a:rPr>
              <a:t> </a:t>
            </a:r>
            <a:r>
              <a:rPr lang="en-US" altLang="en-US" sz="3000" dirty="0" err="1">
                <a:solidFill>
                  <a:schemeClr val="bg2">
                    <a:lumMod val="75000"/>
                  </a:schemeClr>
                </a:solidFill>
                <a:latin typeface="Times New Roman" pitchFamily="18" charset="0"/>
                <a:cs typeface="Times New Roman" pitchFamily="18" charset="0"/>
                <a:sym typeface="Wingdings" pitchFamily="2" charset="2"/>
              </a:rPr>
              <a:t>kinh</a:t>
            </a:r>
            <a:r>
              <a:rPr lang="en-US" altLang="en-US" sz="3000" dirty="0">
                <a:solidFill>
                  <a:schemeClr val="bg2">
                    <a:lumMod val="75000"/>
                  </a:schemeClr>
                </a:solidFill>
                <a:latin typeface="Times New Roman" pitchFamily="18" charset="0"/>
                <a:cs typeface="Times New Roman" pitchFamily="18" charset="0"/>
                <a:sym typeface="Wingdings" pitchFamily="2" charset="2"/>
              </a:rPr>
              <a:t>, </a:t>
            </a:r>
            <a:r>
              <a:rPr lang="en-US" altLang="en-US" sz="3000" dirty="0" err="1">
                <a:solidFill>
                  <a:schemeClr val="bg2">
                    <a:lumMod val="75000"/>
                  </a:schemeClr>
                </a:solidFill>
                <a:latin typeface="Times New Roman" pitchFamily="18" charset="0"/>
                <a:cs typeface="Times New Roman" pitchFamily="18" charset="0"/>
                <a:sym typeface="Wingdings" pitchFamily="2" charset="2"/>
              </a:rPr>
              <a:t>tạo</a:t>
            </a:r>
            <a:r>
              <a:rPr lang="en-US" altLang="en-US" sz="3000" dirty="0">
                <a:solidFill>
                  <a:schemeClr val="bg2">
                    <a:lumMod val="75000"/>
                  </a:schemeClr>
                </a:solidFill>
                <a:latin typeface="Times New Roman" pitchFamily="18" charset="0"/>
                <a:cs typeface="Times New Roman" pitchFamily="18" charset="0"/>
                <a:sym typeface="Wingdings" pitchFamily="2" charset="2"/>
              </a:rPr>
              <a:t> </a:t>
            </a:r>
            <a:r>
              <a:rPr lang="en-US" altLang="en-US" sz="3000" dirty="0" err="1">
                <a:solidFill>
                  <a:schemeClr val="bg2">
                    <a:lumMod val="75000"/>
                  </a:schemeClr>
                </a:solidFill>
                <a:latin typeface="Times New Roman" pitchFamily="18" charset="0"/>
                <a:cs typeface="Times New Roman" pitchFamily="18" charset="0"/>
                <a:sym typeface="Wingdings" pitchFamily="2" charset="2"/>
              </a:rPr>
              <a:t>nên</a:t>
            </a:r>
            <a:r>
              <a:rPr lang="en-US" altLang="en-US" sz="3000" dirty="0">
                <a:solidFill>
                  <a:schemeClr val="bg2">
                    <a:lumMod val="75000"/>
                  </a:schemeClr>
                </a:solidFill>
                <a:latin typeface="Times New Roman" pitchFamily="18" charset="0"/>
                <a:cs typeface="Times New Roman" pitchFamily="18" charset="0"/>
                <a:sym typeface="Wingdings" pitchFamily="2" charset="2"/>
              </a:rPr>
              <a:t> </a:t>
            </a:r>
            <a:r>
              <a:rPr lang="en-US" altLang="en-US" sz="3000" dirty="0" err="1">
                <a:solidFill>
                  <a:schemeClr val="bg2">
                    <a:lumMod val="75000"/>
                  </a:schemeClr>
                </a:solidFill>
                <a:latin typeface="Times New Roman" pitchFamily="18" charset="0"/>
                <a:cs typeface="Times New Roman" pitchFamily="18" charset="0"/>
                <a:sym typeface="Wingdings" pitchFamily="2" charset="2"/>
              </a:rPr>
              <a:t>các</a:t>
            </a:r>
            <a:r>
              <a:rPr lang="en-US" altLang="en-US" sz="3000" dirty="0">
                <a:solidFill>
                  <a:schemeClr val="bg2">
                    <a:lumMod val="75000"/>
                  </a:schemeClr>
                </a:solidFill>
                <a:latin typeface="Times New Roman" pitchFamily="18" charset="0"/>
                <a:cs typeface="Times New Roman" pitchFamily="18" charset="0"/>
                <a:sym typeface="Wingdings" pitchFamily="2" charset="2"/>
              </a:rPr>
              <a:t> </a:t>
            </a:r>
            <a:r>
              <a:rPr lang="en-US" altLang="en-US" sz="3000" dirty="0" err="1">
                <a:solidFill>
                  <a:schemeClr val="bg2">
                    <a:lumMod val="75000"/>
                  </a:schemeClr>
                </a:solidFill>
                <a:latin typeface="Times New Roman" pitchFamily="18" charset="0"/>
                <a:cs typeface="Times New Roman" pitchFamily="18" charset="0"/>
                <a:sym typeface="Wingdings" pitchFamily="2" charset="2"/>
              </a:rPr>
              <a:t>hình</a:t>
            </a:r>
            <a:r>
              <a:rPr lang="en-US" altLang="en-US" sz="3000" dirty="0">
                <a:solidFill>
                  <a:schemeClr val="bg2">
                    <a:lumMod val="75000"/>
                  </a:schemeClr>
                </a:solidFill>
                <a:latin typeface="Times New Roman" pitchFamily="18" charset="0"/>
                <a:cs typeface="Times New Roman" pitchFamily="18" charset="0"/>
                <a:sym typeface="Wingdings" pitchFamily="2" charset="2"/>
              </a:rPr>
              <a:t> </a:t>
            </a:r>
            <a:r>
              <a:rPr lang="en-US" altLang="en-US" sz="3000" dirty="0" err="1">
                <a:solidFill>
                  <a:schemeClr val="bg2">
                    <a:lumMod val="75000"/>
                  </a:schemeClr>
                </a:solidFill>
                <a:latin typeface="Times New Roman" pitchFamily="18" charset="0"/>
                <a:cs typeface="Times New Roman" pitchFamily="18" charset="0"/>
                <a:sym typeface="Wingdings" pitchFamily="2" charset="2"/>
              </a:rPr>
              <a:t>ảnh</a:t>
            </a:r>
            <a:r>
              <a:rPr lang="en-US" altLang="en-US" sz="3000" dirty="0">
                <a:solidFill>
                  <a:schemeClr val="bg2">
                    <a:lumMod val="75000"/>
                  </a:schemeClr>
                </a:solidFill>
                <a:latin typeface="Times New Roman" pitchFamily="18" charset="0"/>
                <a:cs typeface="Times New Roman" pitchFamily="18" charset="0"/>
                <a:sym typeface="Wingdings" pitchFamily="2" charset="2"/>
              </a:rPr>
              <a:t> </a:t>
            </a:r>
            <a:r>
              <a:rPr lang="en-US" altLang="en-US" sz="3000" dirty="0" err="1">
                <a:solidFill>
                  <a:schemeClr val="bg2">
                    <a:lumMod val="75000"/>
                  </a:schemeClr>
                </a:solidFill>
                <a:latin typeface="Times New Roman" pitchFamily="18" charset="0"/>
                <a:cs typeface="Times New Roman" pitchFamily="18" charset="0"/>
                <a:sym typeface="Wingdings" pitchFamily="2" charset="2"/>
              </a:rPr>
              <a:t>tâm</a:t>
            </a:r>
            <a:r>
              <a:rPr lang="en-US" altLang="en-US" sz="3000" dirty="0">
                <a:solidFill>
                  <a:schemeClr val="bg2">
                    <a:lumMod val="75000"/>
                  </a:schemeClr>
                </a:solidFill>
                <a:latin typeface="Times New Roman" pitchFamily="18" charset="0"/>
                <a:cs typeface="Times New Roman" pitchFamily="18" charset="0"/>
                <a:sym typeface="Wingdings" pitchFamily="2" charset="2"/>
              </a:rPr>
              <a:t> </a:t>
            </a:r>
            <a:r>
              <a:rPr lang="en-US" altLang="en-US" sz="3000" dirty="0" err="1">
                <a:solidFill>
                  <a:schemeClr val="bg2">
                    <a:lumMod val="75000"/>
                  </a:schemeClr>
                </a:solidFill>
                <a:latin typeface="Times New Roman" pitchFamily="18" charset="0"/>
                <a:cs typeface="Times New Roman" pitchFamily="18" charset="0"/>
                <a:sym typeface="Wingdings" pitchFamily="2" charset="2"/>
              </a:rPr>
              <a:t>lý</a:t>
            </a:r>
            <a:r>
              <a:rPr lang="en-US" altLang="en-US" sz="3000" dirty="0">
                <a:solidFill>
                  <a:schemeClr val="bg2">
                    <a:lumMod val="75000"/>
                  </a:schemeClr>
                </a:solidFill>
                <a:latin typeface="Times New Roman" pitchFamily="18" charset="0"/>
                <a:cs typeface="Times New Roman" pitchFamily="18" charset="0"/>
                <a:sym typeface="Wingdings" pitchFamily="2" charset="2"/>
              </a:rPr>
              <a:t>.</a:t>
            </a:r>
          </a:p>
          <a:p>
            <a:pPr algn="just">
              <a:buFont typeface="Wingdings 2" pitchFamily="18" charset="2"/>
              <a:buNone/>
              <a:defRPr/>
            </a:pPr>
            <a:r>
              <a:rPr lang="en-US" altLang="en-US" sz="3000" dirty="0">
                <a:solidFill>
                  <a:schemeClr val="bg2">
                    <a:lumMod val="75000"/>
                  </a:schemeClr>
                </a:solidFill>
                <a:latin typeface="Times New Roman" pitchFamily="18" charset="0"/>
                <a:cs typeface="Times New Roman" pitchFamily="18" charset="0"/>
                <a:sym typeface="Wingdings" pitchFamily="2" charset="2"/>
              </a:rPr>
              <a:t>+ </a:t>
            </a:r>
            <a:r>
              <a:rPr lang="en-US" altLang="en-US" sz="3000" dirty="0" err="1">
                <a:solidFill>
                  <a:schemeClr val="bg2">
                    <a:lumMod val="75000"/>
                  </a:schemeClr>
                </a:solidFill>
                <a:latin typeface="Times New Roman" pitchFamily="18" charset="0"/>
                <a:cs typeface="Times New Roman" pitchFamily="18" charset="0"/>
                <a:sym typeface="Wingdings" pitchFamily="2" charset="2"/>
              </a:rPr>
              <a:t>Khâu</a:t>
            </a:r>
            <a:r>
              <a:rPr lang="en-US" altLang="en-US" sz="3000" dirty="0">
                <a:solidFill>
                  <a:schemeClr val="bg2">
                    <a:lumMod val="75000"/>
                  </a:schemeClr>
                </a:solidFill>
                <a:latin typeface="Times New Roman" pitchFamily="18" charset="0"/>
                <a:cs typeface="Times New Roman" pitchFamily="18" charset="0"/>
                <a:sym typeface="Wingdings" pitchFamily="2" charset="2"/>
              </a:rPr>
              <a:t> </a:t>
            </a:r>
            <a:r>
              <a:rPr lang="en-US" altLang="en-US" sz="3000" dirty="0" err="1">
                <a:solidFill>
                  <a:schemeClr val="bg2">
                    <a:lumMod val="75000"/>
                  </a:schemeClr>
                </a:solidFill>
                <a:latin typeface="Times New Roman" pitchFamily="18" charset="0"/>
                <a:cs typeface="Times New Roman" pitchFamily="18" charset="0"/>
                <a:sym typeface="Wingdings" pitchFamily="2" charset="2"/>
              </a:rPr>
              <a:t>thứ</a:t>
            </a:r>
            <a:r>
              <a:rPr lang="en-US" altLang="en-US" sz="3000" dirty="0">
                <a:solidFill>
                  <a:schemeClr val="bg2">
                    <a:lumMod val="75000"/>
                  </a:schemeClr>
                </a:solidFill>
                <a:latin typeface="Times New Roman" pitchFamily="18" charset="0"/>
                <a:cs typeface="Times New Roman" pitchFamily="18" charset="0"/>
                <a:sym typeface="Wingdings" pitchFamily="2" charset="2"/>
              </a:rPr>
              <a:t> 3: </a:t>
            </a:r>
            <a:r>
              <a:rPr lang="en-US" altLang="en-US" sz="3000" dirty="0" err="1">
                <a:solidFill>
                  <a:schemeClr val="bg2">
                    <a:lumMod val="75000"/>
                  </a:schemeClr>
                </a:solidFill>
                <a:latin typeface="Times New Roman" pitchFamily="18" charset="0"/>
                <a:cs typeface="Times New Roman" pitchFamily="18" charset="0"/>
                <a:sym typeface="Wingdings" pitchFamily="2" charset="2"/>
              </a:rPr>
              <a:t>Não</a:t>
            </a:r>
            <a:r>
              <a:rPr lang="en-US" altLang="en-US" sz="3000" dirty="0">
                <a:solidFill>
                  <a:schemeClr val="bg2">
                    <a:lumMod val="75000"/>
                  </a:schemeClr>
                </a:solidFill>
                <a:latin typeface="Times New Roman" pitchFamily="18" charset="0"/>
                <a:cs typeface="Times New Roman" pitchFamily="18" charset="0"/>
                <a:sym typeface="Wingdings" pitchFamily="2" charset="2"/>
              </a:rPr>
              <a:t>  </a:t>
            </a:r>
            <a:r>
              <a:rPr lang="en-US" altLang="en-US" sz="3000" dirty="0" err="1">
                <a:solidFill>
                  <a:schemeClr val="bg2">
                    <a:lumMod val="75000"/>
                  </a:schemeClr>
                </a:solidFill>
                <a:latin typeface="Times New Roman" pitchFamily="18" charset="0"/>
                <a:cs typeface="Times New Roman" pitchFamily="18" charset="0"/>
                <a:sym typeface="Wingdings" pitchFamily="2" charset="2"/>
              </a:rPr>
              <a:t>phản</a:t>
            </a:r>
            <a:r>
              <a:rPr lang="en-US" altLang="en-US" sz="3000" dirty="0">
                <a:solidFill>
                  <a:schemeClr val="bg2">
                    <a:lumMod val="75000"/>
                  </a:schemeClr>
                </a:solidFill>
                <a:latin typeface="Times New Roman" pitchFamily="18" charset="0"/>
                <a:cs typeface="Times New Roman" pitchFamily="18" charset="0"/>
                <a:sym typeface="Wingdings" pitchFamily="2" charset="2"/>
              </a:rPr>
              <a:t> </a:t>
            </a:r>
            <a:r>
              <a:rPr lang="en-US" altLang="en-US" sz="3000" dirty="0" err="1">
                <a:solidFill>
                  <a:schemeClr val="bg2">
                    <a:lumMod val="75000"/>
                  </a:schemeClr>
                </a:solidFill>
                <a:latin typeface="Times New Roman" pitchFamily="18" charset="0"/>
                <a:cs typeface="Times New Roman" pitchFamily="18" charset="0"/>
                <a:sym typeface="Wingdings" pitchFamily="2" charset="2"/>
              </a:rPr>
              <a:t>ứng</a:t>
            </a:r>
            <a:r>
              <a:rPr lang="en-US" altLang="en-US" sz="3000" dirty="0">
                <a:solidFill>
                  <a:schemeClr val="bg2">
                    <a:lumMod val="75000"/>
                  </a:schemeClr>
                </a:solidFill>
                <a:latin typeface="Times New Roman" pitchFamily="18" charset="0"/>
                <a:cs typeface="Times New Roman" pitchFamily="18" charset="0"/>
                <a:sym typeface="Wingdings" pitchFamily="2" charset="2"/>
              </a:rPr>
              <a:t> </a:t>
            </a:r>
            <a:r>
              <a:rPr lang="en-US" altLang="en-US" sz="3000" dirty="0" err="1">
                <a:solidFill>
                  <a:schemeClr val="bg2">
                    <a:lumMod val="75000"/>
                  </a:schemeClr>
                </a:solidFill>
                <a:latin typeface="Times New Roman" pitchFamily="18" charset="0"/>
                <a:cs typeface="Times New Roman" pitchFamily="18" charset="0"/>
                <a:sym typeface="Wingdings" pitchFamily="2" charset="2"/>
              </a:rPr>
              <a:t>của</a:t>
            </a:r>
            <a:r>
              <a:rPr lang="en-US" altLang="en-US" sz="3000" dirty="0">
                <a:solidFill>
                  <a:schemeClr val="bg2">
                    <a:lumMod val="75000"/>
                  </a:schemeClr>
                </a:solidFill>
                <a:latin typeface="Times New Roman" pitchFamily="18" charset="0"/>
                <a:cs typeface="Times New Roman" pitchFamily="18" charset="0"/>
                <a:sym typeface="Wingdings" pitchFamily="2" charset="2"/>
              </a:rPr>
              <a:t> </a:t>
            </a:r>
            <a:r>
              <a:rPr lang="en-US" altLang="en-US" sz="3000" dirty="0" err="1">
                <a:solidFill>
                  <a:schemeClr val="bg2">
                    <a:lumMod val="75000"/>
                  </a:schemeClr>
                </a:solidFill>
                <a:latin typeface="Times New Roman" pitchFamily="18" charset="0"/>
                <a:cs typeface="Times New Roman" pitchFamily="18" charset="0"/>
                <a:sym typeface="Wingdings" pitchFamily="2" charset="2"/>
              </a:rPr>
              <a:t>cơ</a:t>
            </a:r>
            <a:r>
              <a:rPr lang="en-US" altLang="en-US" sz="3000" dirty="0">
                <a:solidFill>
                  <a:schemeClr val="bg2">
                    <a:lumMod val="75000"/>
                  </a:schemeClr>
                </a:solidFill>
                <a:latin typeface="Times New Roman" pitchFamily="18" charset="0"/>
                <a:cs typeface="Times New Roman" pitchFamily="18" charset="0"/>
                <a:sym typeface="Wingdings" pitchFamily="2" charset="2"/>
              </a:rPr>
              <a:t> </a:t>
            </a:r>
            <a:r>
              <a:rPr lang="en-US" altLang="en-US" sz="3000" dirty="0" err="1">
                <a:solidFill>
                  <a:schemeClr val="bg2">
                    <a:lumMod val="75000"/>
                  </a:schemeClr>
                </a:solidFill>
                <a:latin typeface="Times New Roman" pitchFamily="18" charset="0"/>
                <a:cs typeface="Times New Roman" pitchFamily="18" charset="0"/>
                <a:sym typeface="Wingdings" pitchFamily="2" charset="2"/>
              </a:rPr>
              <a:t>thể</a:t>
            </a:r>
            <a:r>
              <a:rPr lang="en-US" altLang="en-US" sz="3000" dirty="0">
                <a:solidFill>
                  <a:schemeClr val="bg2">
                    <a:lumMod val="75000"/>
                  </a:schemeClr>
                </a:solidFill>
                <a:latin typeface="Times New Roman" pitchFamily="18" charset="0"/>
                <a:cs typeface="Times New Roman" pitchFamily="18" charset="0"/>
                <a:sym typeface="Wingdings" pitchFamily="2" charset="2"/>
              </a:rPr>
              <a:t>.</a:t>
            </a:r>
            <a:endParaRPr lang="en-US" altLang="en-US" sz="3000" dirty="0">
              <a:solidFill>
                <a:schemeClr val="bg2">
                  <a:lumMod val="75000"/>
                </a:schemeClr>
              </a:solidFill>
              <a:latin typeface="Times New Roman" pitchFamily="18" charset="0"/>
              <a:cs typeface="Times New Roman" pitchFamily="18" charset="0"/>
            </a:endParaRPr>
          </a:p>
          <a:p>
            <a:pPr marL="114300" indent="0">
              <a:buNone/>
            </a:pPr>
            <a:endParaRPr lang="vi-VN" sz="3000" dirty="0"/>
          </a:p>
        </p:txBody>
      </p:sp>
      <p:sp>
        <p:nvSpPr>
          <p:cNvPr id="3" name="Slide Number Placeholder 2">
            <a:extLst>
              <a:ext uri="{FF2B5EF4-FFF2-40B4-BE49-F238E27FC236}">
                <a16:creationId xmlns:a16="http://schemas.microsoft.com/office/drawing/2014/main" id="{CE51206F-A397-24BE-4DAE-589B8DF1431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a:t>
            </a:fld>
            <a:endParaRPr lang="en-US"/>
          </a:p>
        </p:txBody>
      </p:sp>
    </p:spTree>
    <p:extLst>
      <p:ext uri="{BB962C8B-B14F-4D97-AF65-F5344CB8AC3E}">
        <p14:creationId xmlns:p14="http://schemas.microsoft.com/office/powerpoint/2010/main" val="34018376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FD987084-0983-B88E-1AA7-EB3EBC79B2A7}"/>
              </a:ext>
            </a:extLst>
          </p:cNvPr>
          <p:cNvSpPr>
            <a:spLocks noGrp="1"/>
          </p:cNvSpPr>
          <p:nvPr>
            <p:ph type="body" idx="1"/>
          </p:nvPr>
        </p:nvSpPr>
        <p:spPr>
          <a:xfrm>
            <a:off x="-191616" y="1121720"/>
            <a:ext cx="12240181" cy="4597762"/>
          </a:xfrm>
        </p:spPr>
        <p:txBody>
          <a:bodyPr/>
          <a:lstStyle/>
          <a:p>
            <a:pPr lvl="1" algn="just">
              <a:buFont typeface="Arial" panose="020B0604020202020204" pitchFamily="34" charset="0"/>
              <a:buChar char="•"/>
            </a:pPr>
            <a:r>
              <a:rPr lang="en-US" altLang="en-US" sz="2800" dirty="0" err="1"/>
              <a:t>Phản</a:t>
            </a:r>
            <a:r>
              <a:rPr lang="en-US" altLang="en-US" sz="2800" dirty="0"/>
              <a:t> </a:t>
            </a:r>
            <a:r>
              <a:rPr lang="en-US" altLang="en-US" sz="2800" dirty="0" err="1"/>
              <a:t>ánh</a:t>
            </a:r>
            <a:r>
              <a:rPr lang="en-US" altLang="en-US" sz="2800" dirty="0"/>
              <a:t> TL </a:t>
            </a:r>
            <a:r>
              <a:rPr lang="en-US" altLang="en-US" sz="2800" dirty="0" err="1"/>
              <a:t>tạo</a:t>
            </a:r>
            <a:r>
              <a:rPr lang="en-US" altLang="en-US" sz="2800" dirty="0"/>
              <a:t> ra “</a:t>
            </a:r>
            <a:r>
              <a:rPr lang="en-US" altLang="en-US" sz="2800" dirty="0" err="1"/>
              <a:t>hình</a:t>
            </a:r>
            <a:r>
              <a:rPr lang="en-US" altLang="en-US" sz="2800" dirty="0"/>
              <a:t> </a:t>
            </a:r>
            <a:r>
              <a:rPr lang="en-US" altLang="en-US" sz="2800" dirty="0" err="1"/>
              <a:t>ảnh</a:t>
            </a:r>
            <a:r>
              <a:rPr lang="en-US" altLang="en-US" sz="2800" dirty="0"/>
              <a:t> TL” (</a:t>
            </a:r>
            <a:r>
              <a:rPr lang="en-US" altLang="en-US" sz="2800" dirty="0" err="1"/>
              <a:t>bản</a:t>
            </a:r>
            <a:r>
              <a:rPr lang="en-US" altLang="en-US" sz="2800" dirty="0"/>
              <a:t> </a:t>
            </a:r>
            <a:r>
              <a:rPr lang="en-US" altLang="en-US" sz="2800" dirty="0" err="1"/>
              <a:t>sao</a:t>
            </a:r>
            <a:r>
              <a:rPr lang="en-US" altLang="en-US" sz="2800" dirty="0"/>
              <a:t> </a:t>
            </a:r>
            <a:r>
              <a:rPr lang="en-US" altLang="en-US" sz="2800" dirty="0" err="1"/>
              <a:t>chép</a:t>
            </a:r>
            <a:r>
              <a:rPr lang="en-US" altLang="en-US" sz="2800" dirty="0"/>
              <a:t>, </a:t>
            </a:r>
            <a:r>
              <a:rPr lang="en-US" altLang="en-US" sz="2800" dirty="0" err="1"/>
              <a:t>bản</a:t>
            </a:r>
            <a:r>
              <a:rPr lang="en-US" altLang="en-US" sz="2800" dirty="0"/>
              <a:t> </a:t>
            </a:r>
            <a:r>
              <a:rPr lang="en-US" altLang="en-US" sz="2800" dirty="0" err="1"/>
              <a:t>chụp</a:t>
            </a:r>
            <a:r>
              <a:rPr lang="en-US" altLang="en-US" sz="2800" dirty="0"/>
              <a:t>) </a:t>
            </a:r>
            <a:r>
              <a:rPr lang="en-US" altLang="en-US" sz="2800" dirty="0" err="1"/>
              <a:t>về</a:t>
            </a:r>
            <a:r>
              <a:rPr lang="en-US" altLang="en-US" sz="2800" dirty="0"/>
              <a:t> </a:t>
            </a:r>
            <a:r>
              <a:rPr lang="en-US" altLang="en-US" sz="2800" dirty="0" err="1"/>
              <a:t>thế</a:t>
            </a:r>
            <a:r>
              <a:rPr lang="en-US" altLang="en-US" sz="2800" dirty="0"/>
              <a:t> </a:t>
            </a:r>
            <a:r>
              <a:rPr lang="en-US" altLang="en-US" sz="2800" dirty="0" err="1"/>
              <a:t>giới</a:t>
            </a:r>
            <a:r>
              <a:rPr lang="en-US" altLang="en-US" sz="2800" dirty="0"/>
              <a:t>. Song </a:t>
            </a:r>
            <a:r>
              <a:rPr lang="en-US" altLang="en-US" sz="2800" dirty="0" err="1"/>
              <a:t>hình</a:t>
            </a:r>
            <a:r>
              <a:rPr lang="en-US" altLang="en-US" sz="2800" dirty="0"/>
              <a:t> </a:t>
            </a:r>
            <a:r>
              <a:rPr lang="en-US" altLang="en-US" sz="2800" dirty="0" err="1"/>
              <a:t>ảnh</a:t>
            </a:r>
            <a:r>
              <a:rPr lang="en-US" altLang="en-US" sz="2800" dirty="0"/>
              <a:t> TL </a:t>
            </a:r>
            <a:r>
              <a:rPr lang="en-US" altLang="en-US" sz="2800" dirty="0" err="1"/>
              <a:t>khác</a:t>
            </a:r>
            <a:r>
              <a:rPr lang="en-US" altLang="en-US" sz="2800" dirty="0"/>
              <a:t> </a:t>
            </a:r>
            <a:r>
              <a:rPr lang="en-US" altLang="en-US" sz="2800" dirty="0" err="1"/>
              <a:t>xa</a:t>
            </a:r>
            <a:r>
              <a:rPr lang="en-US" altLang="en-US" sz="2800" dirty="0"/>
              <a:t> </a:t>
            </a:r>
            <a:r>
              <a:rPr lang="en-US" altLang="en-US" sz="2800" dirty="0" err="1"/>
              <a:t>về</a:t>
            </a:r>
            <a:r>
              <a:rPr lang="en-US" altLang="en-US" sz="2800" dirty="0"/>
              <a:t> </a:t>
            </a:r>
            <a:r>
              <a:rPr lang="en-US" altLang="en-US" sz="2800" dirty="0" err="1"/>
              <a:t>chất</a:t>
            </a:r>
            <a:r>
              <a:rPr lang="en-US" altLang="en-US" sz="2800" dirty="0"/>
              <a:t> </a:t>
            </a:r>
            <a:r>
              <a:rPr lang="en-US" altLang="en-US" sz="2800" dirty="0" err="1"/>
              <a:t>với</a:t>
            </a:r>
            <a:r>
              <a:rPr lang="en-US" altLang="en-US" sz="2800" dirty="0"/>
              <a:t> </a:t>
            </a:r>
            <a:r>
              <a:rPr lang="en-US" altLang="en-US" sz="2800" dirty="0" err="1"/>
              <a:t>hình</a:t>
            </a:r>
            <a:r>
              <a:rPr lang="en-US" altLang="en-US" sz="2800" dirty="0"/>
              <a:t> </a:t>
            </a:r>
            <a:r>
              <a:rPr lang="en-US" altLang="en-US" sz="2800" dirty="0" err="1"/>
              <a:t>ảnh</a:t>
            </a:r>
            <a:r>
              <a:rPr lang="en-US" altLang="en-US" sz="2800" dirty="0"/>
              <a:t> </a:t>
            </a:r>
            <a:r>
              <a:rPr lang="en-US" altLang="en-US" sz="2800" dirty="0" err="1"/>
              <a:t>cơ</a:t>
            </a:r>
            <a:r>
              <a:rPr lang="en-US" altLang="en-US" sz="2800" dirty="0"/>
              <a:t> </a:t>
            </a:r>
            <a:r>
              <a:rPr lang="en-US" altLang="en-US" sz="2800" dirty="0" err="1"/>
              <a:t>học</a:t>
            </a:r>
            <a:r>
              <a:rPr lang="en-US" altLang="en-US" sz="2800" dirty="0"/>
              <a:t>, </a:t>
            </a:r>
            <a:r>
              <a:rPr lang="en-US" altLang="en-US" sz="2800" dirty="0" err="1"/>
              <a:t>vật</a:t>
            </a:r>
            <a:r>
              <a:rPr lang="en-US" altLang="en-US" sz="2800" dirty="0"/>
              <a:t> </a:t>
            </a:r>
            <a:r>
              <a:rPr lang="en-US" altLang="en-US" sz="2800" dirty="0" err="1"/>
              <a:t>lý</a:t>
            </a:r>
            <a:r>
              <a:rPr lang="en-US" altLang="en-US" sz="2800" dirty="0"/>
              <a:t>, </a:t>
            </a:r>
            <a:r>
              <a:rPr lang="en-US" altLang="en-US" sz="2800" dirty="0" err="1"/>
              <a:t>sinh</a:t>
            </a:r>
            <a:r>
              <a:rPr lang="en-US" altLang="en-US" sz="2800" dirty="0"/>
              <a:t> </a:t>
            </a:r>
            <a:r>
              <a:rPr lang="en-US" altLang="en-US" sz="2800" dirty="0" err="1"/>
              <a:t>học</a:t>
            </a:r>
            <a:r>
              <a:rPr lang="en-US" altLang="en-US" sz="2800" dirty="0"/>
              <a:t>.</a:t>
            </a:r>
          </a:p>
          <a:p>
            <a:pPr lvl="1" algn="just">
              <a:buFont typeface="Arial" panose="020B0604020202020204" pitchFamily="34" charset="0"/>
              <a:buChar char="•"/>
            </a:pPr>
            <a:r>
              <a:rPr lang="en-US" altLang="en-US" sz="2800" dirty="0" err="1"/>
              <a:t>Hình</a:t>
            </a:r>
            <a:r>
              <a:rPr lang="en-US" altLang="en-US" sz="2800" dirty="0"/>
              <a:t> </a:t>
            </a:r>
            <a:r>
              <a:rPr lang="en-US" altLang="en-US" sz="2800" dirty="0" err="1"/>
              <a:t>ảnh</a:t>
            </a:r>
            <a:r>
              <a:rPr lang="en-US" altLang="en-US" sz="2800" dirty="0"/>
              <a:t> TL </a:t>
            </a:r>
            <a:r>
              <a:rPr lang="en-US" altLang="en-US" sz="2800" dirty="0" err="1"/>
              <a:t>mang</a:t>
            </a:r>
            <a:r>
              <a:rPr lang="en-US" altLang="en-US" sz="2800" dirty="0"/>
              <a:t> </a:t>
            </a:r>
            <a:r>
              <a:rPr lang="en-US" altLang="en-US" sz="2800" dirty="0" err="1"/>
              <a:t>tính</a:t>
            </a:r>
            <a:r>
              <a:rPr lang="en-US" altLang="en-US" sz="2800" dirty="0"/>
              <a:t> </a:t>
            </a:r>
            <a:r>
              <a:rPr lang="en-US" altLang="en-US" sz="2800" dirty="0" err="1"/>
              <a:t>sinh</a:t>
            </a:r>
            <a:r>
              <a:rPr lang="en-US" altLang="en-US" sz="2800" dirty="0"/>
              <a:t> </a:t>
            </a:r>
            <a:r>
              <a:rPr lang="en-US" altLang="en-US" sz="2800" dirty="0" err="1"/>
              <a:t>động</a:t>
            </a:r>
            <a:r>
              <a:rPr lang="en-US" altLang="en-US" sz="2800" dirty="0"/>
              <a:t>, </a:t>
            </a:r>
            <a:r>
              <a:rPr lang="en-US" altLang="en-US" sz="2800" dirty="0" err="1"/>
              <a:t>sáng</a:t>
            </a:r>
            <a:r>
              <a:rPr lang="en-US" altLang="en-US" sz="2800" dirty="0"/>
              <a:t> </a:t>
            </a:r>
            <a:r>
              <a:rPr lang="en-US" altLang="en-US" sz="2800" dirty="0" err="1"/>
              <a:t>tạo</a:t>
            </a:r>
            <a:endParaRPr lang="en-US" altLang="en-US" sz="2800" dirty="0"/>
          </a:p>
          <a:p>
            <a:pPr marL="571500" lvl="1" indent="0" algn="just">
              <a:buNone/>
            </a:pPr>
            <a:endParaRPr lang="en-US" altLang="en-US" sz="2500" dirty="0"/>
          </a:p>
          <a:p>
            <a:pPr marL="114300" indent="0">
              <a:buNone/>
            </a:pPr>
            <a:endParaRPr lang="vi-VN" dirty="0"/>
          </a:p>
        </p:txBody>
      </p:sp>
      <p:sp>
        <p:nvSpPr>
          <p:cNvPr id="3" name="Slide Number Placeholder 2">
            <a:extLst>
              <a:ext uri="{FF2B5EF4-FFF2-40B4-BE49-F238E27FC236}">
                <a16:creationId xmlns:a16="http://schemas.microsoft.com/office/drawing/2014/main" id="{8364F779-82E5-4FFB-2A0A-663197A070A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a:t>
            </a:fld>
            <a:endParaRPr lang="en-US"/>
          </a:p>
        </p:txBody>
      </p:sp>
      <p:grpSp>
        <p:nvGrpSpPr>
          <p:cNvPr id="8" name="Group 13">
            <a:extLst>
              <a:ext uri="{FF2B5EF4-FFF2-40B4-BE49-F238E27FC236}">
                <a16:creationId xmlns:a16="http://schemas.microsoft.com/office/drawing/2014/main" id="{98B09CC0-9ED0-9D78-5FB1-F9151E971CC5}"/>
              </a:ext>
            </a:extLst>
          </p:cNvPr>
          <p:cNvGrpSpPr>
            <a:grpSpLocks/>
          </p:cNvGrpSpPr>
          <p:nvPr/>
        </p:nvGrpSpPr>
        <p:grpSpPr bwMode="auto">
          <a:xfrm>
            <a:off x="2238778" y="2859454"/>
            <a:ext cx="3531741" cy="2131750"/>
            <a:chOff x="48" y="1392"/>
            <a:chExt cx="2832" cy="1732"/>
          </a:xfrm>
        </p:grpSpPr>
        <p:pic>
          <p:nvPicPr>
            <p:cNvPr id="9" name="Picture 14" descr="02_first_book">
              <a:extLst>
                <a:ext uri="{FF2B5EF4-FFF2-40B4-BE49-F238E27FC236}">
                  <a16:creationId xmlns:a16="http://schemas.microsoft.com/office/drawing/2014/main" id="{3641DA81-53D7-88C6-7091-235E0CCA1C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 y="1392"/>
              <a:ext cx="1728" cy="1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Line 15">
              <a:extLst>
                <a:ext uri="{FF2B5EF4-FFF2-40B4-BE49-F238E27FC236}">
                  <a16:creationId xmlns:a16="http://schemas.microsoft.com/office/drawing/2014/main" id="{B20DD5A0-A272-9A9A-1CEF-FCA6C2F87ECA}"/>
                </a:ext>
              </a:extLst>
            </p:cNvPr>
            <p:cNvSpPr>
              <a:spLocks noChangeShapeType="1"/>
            </p:cNvSpPr>
            <p:nvPr/>
          </p:nvSpPr>
          <p:spPr bwMode="auto">
            <a:xfrm>
              <a:off x="1776" y="1392"/>
              <a:ext cx="1104" cy="38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vi-VN"/>
            </a:p>
          </p:txBody>
        </p:sp>
      </p:grpSp>
      <p:pic>
        <p:nvPicPr>
          <p:cNvPr id="11" name="Picture 10">
            <a:extLst>
              <a:ext uri="{FF2B5EF4-FFF2-40B4-BE49-F238E27FC236}">
                <a16:creationId xmlns:a16="http://schemas.microsoft.com/office/drawing/2014/main" id="{B3F6ECEC-730B-9929-C082-A0A8FCF56AFA}"/>
              </a:ext>
            </a:extLst>
          </p:cNvPr>
          <p:cNvPicPr>
            <a:picLocks noChangeAspect="1"/>
          </p:cNvPicPr>
          <p:nvPr/>
        </p:nvPicPr>
        <p:blipFill>
          <a:blip r:embed="rId3"/>
          <a:stretch>
            <a:fillRect/>
          </a:stretch>
        </p:blipFill>
        <p:spPr>
          <a:xfrm>
            <a:off x="5366222" y="2799774"/>
            <a:ext cx="3101228" cy="2131750"/>
          </a:xfrm>
          <a:prstGeom prst="rect">
            <a:avLst/>
          </a:prstGeom>
        </p:spPr>
      </p:pic>
      <p:pic>
        <p:nvPicPr>
          <p:cNvPr id="13" name="Picture 12">
            <a:extLst>
              <a:ext uri="{FF2B5EF4-FFF2-40B4-BE49-F238E27FC236}">
                <a16:creationId xmlns:a16="http://schemas.microsoft.com/office/drawing/2014/main" id="{6E703320-A3C1-9097-8EA1-E6968020E7EC}"/>
              </a:ext>
            </a:extLst>
          </p:cNvPr>
          <p:cNvPicPr>
            <a:picLocks noChangeAspect="1"/>
          </p:cNvPicPr>
          <p:nvPr/>
        </p:nvPicPr>
        <p:blipFill>
          <a:blip r:embed="rId4"/>
          <a:stretch>
            <a:fillRect/>
          </a:stretch>
        </p:blipFill>
        <p:spPr>
          <a:xfrm>
            <a:off x="8689971" y="2403018"/>
            <a:ext cx="1867066" cy="1976636"/>
          </a:xfrm>
          <a:prstGeom prst="rect">
            <a:avLst/>
          </a:prstGeom>
        </p:spPr>
      </p:pic>
      <p:pic>
        <p:nvPicPr>
          <p:cNvPr id="14" name="Picture 13">
            <a:extLst>
              <a:ext uri="{FF2B5EF4-FFF2-40B4-BE49-F238E27FC236}">
                <a16:creationId xmlns:a16="http://schemas.microsoft.com/office/drawing/2014/main" id="{5FAAC7F3-62F6-3358-0F48-DF3F526DB192}"/>
              </a:ext>
            </a:extLst>
          </p:cNvPr>
          <p:cNvPicPr>
            <a:picLocks noChangeAspect="1"/>
          </p:cNvPicPr>
          <p:nvPr/>
        </p:nvPicPr>
        <p:blipFill>
          <a:blip r:embed="rId5"/>
          <a:stretch>
            <a:fillRect/>
          </a:stretch>
        </p:blipFill>
        <p:spPr>
          <a:xfrm>
            <a:off x="8763662" y="4229829"/>
            <a:ext cx="1479373" cy="1592475"/>
          </a:xfrm>
          <a:prstGeom prst="rect">
            <a:avLst/>
          </a:prstGeom>
        </p:spPr>
      </p:pic>
      <p:pic>
        <p:nvPicPr>
          <p:cNvPr id="15" name="Picture 14">
            <a:extLst>
              <a:ext uri="{FF2B5EF4-FFF2-40B4-BE49-F238E27FC236}">
                <a16:creationId xmlns:a16="http://schemas.microsoft.com/office/drawing/2014/main" id="{598B980B-DF40-6B73-5FF6-80953C491EBB}"/>
              </a:ext>
            </a:extLst>
          </p:cNvPr>
          <p:cNvPicPr>
            <a:picLocks noChangeAspect="1"/>
          </p:cNvPicPr>
          <p:nvPr/>
        </p:nvPicPr>
        <p:blipFill>
          <a:blip r:embed="rId6"/>
          <a:stretch>
            <a:fillRect/>
          </a:stretch>
        </p:blipFill>
        <p:spPr>
          <a:xfrm>
            <a:off x="5792102" y="4991204"/>
            <a:ext cx="3039973" cy="1424826"/>
          </a:xfrm>
          <a:prstGeom prst="rect">
            <a:avLst/>
          </a:prstGeom>
        </p:spPr>
      </p:pic>
      <p:pic>
        <p:nvPicPr>
          <p:cNvPr id="16" name="Picture 15">
            <a:extLst>
              <a:ext uri="{FF2B5EF4-FFF2-40B4-BE49-F238E27FC236}">
                <a16:creationId xmlns:a16="http://schemas.microsoft.com/office/drawing/2014/main" id="{BE80F421-4863-5009-98DD-5AB6B7E1A061}"/>
              </a:ext>
            </a:extLst>
          </p:cNvPr>
          <p:cNvPicPr>
            <a:picLocks noChangeAspect="1"/>
          </p:cNvPicPr>
          <p:nvPr/>
        </p:nvPicPr>
        <p:blipFill>
          <a:blip r:embed="rId7"/>
          <a:stretch>
            <a:fillRect/>
          </a:stretch>
        </p:blipFill>
        <p:spPr>
          <a:xfrm>
            <a:off x="3464023" y="5014401"/>
            <a:ext cx="2328079" cy="1313068"/>
          </a:xfrm>
          <a:prstGeom prst="rect">
            <a:avLst/>
          </a:prstGeom>
        </p:spPr>
      </p:pic>
    </p:spTree>
    <p:extLst>
      <p:ext uri="{BB962C8B-B14F-4D97-AF65-F5344CB8AC3E}">
        <p14:creationId xmlns:p14="http://schemas.microsoft.com/office/powerpoint/2010/main" val="4080628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A4A19E6-3DE9-7A4D-73B1-ED3662D7F56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5</a:t>
            </a:fld>
            <a:endParaRPr lang="en-US"/>
          </a:p>
        </p:txBody>
      </p:sp>
      <p:pic>
        <p:nvPicPr>
          <p:cNvPr id="12" name="Picture 2">
            <a:extLst>
              <a:ext uri="{FF2B5EF4-FFF2-40B4-BE49-F238E27FC236}">
                <a16:creationId xmlns:a16="http://schemas.microsoft.com/office/drawing/2014/main" id="{989FEBE1-C0FF-4573-B8D3-E75F2E4B00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10338" y="936625"/>
            <a:ext cx="5756592" cy="4984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5">
            <a:extLst>
              <a:ext uri="{FF2B5EF4-FFF2-40B4-BE49-F238E27FC236}">
                <a16:creationId xmlns:a16="http://schemas.microsoft.com/office/drawing/2014/main" id="{5C6604D2-5F01-4A69-A35A-6309C860B27F}"/>
              </a:ext>
            </a:extLst>
          </p:cNvPr>
          <p:cNvSpPr>
            <a:spLocks noGrp="1"/>
          </p:cNvSpPr>
          <p:nvPr>
            <p:ph type="title"/>
          </p:nvPr>
        </p:nvSpPr>
        <p:spPr/>
        <p:txBody>
          <a:bodyPr/>
          <a:lstStyle/>
          <a:p>
            <a:endParaRPr lang="en-US"/>
          </a:p>
        </p:txBody>
      </p:sp>
      <p:sp>
        <p:nvSpPr>
          <p:cNvPr id="13" name="Rectangle 2">
            <a:extLst>
              <a:ext uri="{FF2B5EF4-FFF2-40B4-BE49-F238E27FC236}">
                <a16:creationId xmlns:a16="http://schemas.microsoft.com/office/drawing/2014/main" id="{595412DB-E3A7-4072-A419-2C32B1F45F77}"/>
              </a:ext>
            </a:extLst>
          </p:cNvPr>
          <p:cNvSpPr txBox="1">
            <a:spLocks noChangeArrowheads="1"/>
          </p:cNvSpPr>
          <p:nvPr/>
        </p:nvSpPr>
        <p:spPr>
          <a:xfrm>
            <a:off x="628650" y="1522669"/>
            <a:ext cx="4052047" cy="936702"/>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45720" indent="0" algn="just">
              <a:buFont typeface="Arial"/>
              <a:buNone/>
            </a:pPr>
            <a:r>
              <a:rPr lang="en-US" altLang="en-US" sz="4000" dirty="0" err="1">
                <a:solidFill>
                  <a:srgbClr val="002060"/>
                </a:solidFill>
                <a:latin typeface="Arial" panose="020B0604020202020204" pitchFamily="34" charset="0"/>
                <a:cs typeface="Arial" panose="020B0604020202020204" pitchFamily="34" charset="0"/>
              </a:rPr>
              <a:t>Hình</a:t>
            </a:r>
            <a:r>
              <a:rPr lang="en-US" altLang="en-US" sz="4000" dirty="0">
                <a:solidFill>
                  <a:srgbClr val="002060"/>
                </a:solidFill>
                <a:latin typeface="Arial" panose="020B0604020202020204" pitchFamily="34" charset="0"/>
                <a:cs typeface="Arial" panose="020B0604020202020204" pitchFamily="34" charset="0"/>
              </a:rPr>
              <a:t> </a:t>
            </a:r>
            <a:r>
              <a:rPr lang="en-US" altLang="en-US" sz="4000" dirty="0" err="1">
                <a:solidFill>
                  <a:srgbClr val="002060"/>
                </a:solidFill>
                <a:latin typeface="Arial" panose="020B0604020202020204" pitchFamily="34" charset="0"/>
                <a:cs typeface="Arial" panose="020B0604020202020204" pitchFamily="34" charset="0"/>
              </a:rPr>
              <a:t>ảnh</a:t>
            </a:r>
            <a:r>
              <a:rPr lang="en-US" altLang="en-US" sz="4000" dirty="0">
                <a:solidFill>
                  <a:srgbClr val="002060"/>
                </a:solidFill>
                <a:latin typeface="Arial" panose="020B0604020202020204" pitchFamily="34" charset="0"/>
                <a:cs typeface="Arial" panose="020B0604020202020204" pitchFamily="34" charset="0"/>
              </a:rPr>
              <a:t> </a:t>
            </a:r>
            <a:r>
              <a:rPr lang="en-US" altLang="en-US" sz="4000" dirty="0" err="1">
                <a:solidFill>
                  <a:srgbClr val="002060"/>
                </a:solidFill>
                <a:latin typeface="Arial" panose="020B0604020202020204" pitchFamily="34" charset="0"/>
                <a:cs typeface="Arial" panose="020B0604020202020204" pitchFamily="34" charset="0"/>
              </a:rPr>
              <a:t>tâm</a:t>
            </a:r>
            <a:r>
              <a:rPr lang="en-US" altLang="en-US" sz="4000" dirty="0">
                <a:solidFill>
                  <a:srgbClr val="002060"/>
                </a:solidFill>
                <a:latin typeface="Arial" panose="020B0604020202020204" pitchFamily="34" charset="0"/>
                <a:cs typeface="Arial" panose="020B0604020202020204" pitchFamily="34" charset="0"/>
              </a:rPr>
              <a:t> </a:t>
            </a:r>
            <a:r>
              <a:rPr lang="en-US" altLang="en-US" sz="4000" dirty="0" err="1">
                <a:solidFill>
                  <a:srgbClr val="002060"/>
                </a:solidFill>
                <a:latin typeface="Arial" panose="020B0604020202020204" pitchFamily="34" charset="0"/>
                <a:cs typeface="Arial" panose="020B0604020202020204" pitchFamily="34" charset="0"/>
              </a:rPr>
              <a:t>lý</a:t>
            </a:r>
            <a:r>
              <a:rPr lang="en-US" altLang="en-US" sz="4000" dirty="0">
                <a:solidFill>
                  <a:srgbClr val="002060"/>
                </a:solidFill>
                <a:latin typeface="Arial" panose="020B0604020202020204" pitchFamily="34" charset="0"/>
                <a:cs typeface="Arial" panose="020B0604020202020204" pitchFamily="34" charset="0"/>
              </a:rPr>
              <a:t> </a:t>
            </a:r>
            <a:r>
              <a:rPr lang="en-US" altLang="en-US" sz="4000" dirty="0" err="1">
                <a:solidFill>
                  <a:srgbClr val="002060"/>
                </a:solidFill>
                <a:latin typeface="Arial" panose="020B0604020202020204" pitchFamily="34" charset="0"/>
                <a:cs typeface="Arial" panose="020B0604020202020204" pitchFamily="34" charset="0"/>
              </a:rPr>
              <a:t>mang</a:t>
            </a:r>
            <a:r>
              <a:rPr lang="en-US" altLang="en-US" sz="4000" dirty="0">
                <a:solidFill>
                  <a:srgbClr val="002060"/>
                </a:solidFill>
                <a:latin typeface="Arial" panose="020B0604020202020204" pitchFamily="34" charset="0"/>
                <a:cs typeface="Arial" panose="020B0604020202020204" pitchFamily="34" charset="0"/>
              </a:rPr>
              <a:t> </a:t>
            </a:r>
            <a:r>
              <a:rPr lang="en-US" altLang="en-US" sz="4000" dirty="0" err="1">
                <a:solidFill>
                  <a:srgbClr val="002060"/>
                </a:solidFill>
                <a:latin typeface="Arial" panose="020B0604020202020204" pitchFamily="34" charset="0"/>
                <a:cs typeface="Arial" panose="020B0604020202020204" pitchFamily="34" charset="0"/>
              </a:rPr>
              <a:t>tính</a:t>
            </a:r>
            <a:r>
              <a:rPr lang="en-US" altLang="en-US" sz="4000" dirty="0">
                <a:solidFill>
                  <a:srgbClr val="002060"/>
                </a:solidFill>
                <a:latin typeface="Arial" panose="020B0604020202020204" pitchFamily="34" charset="0"/>
                <a:cs typeface="Arial" panose="020B0604020202020204" pitchFamily="34" charset="0"/>
              </a:rPr>
              <a:t> </a:t>
            </a:r>
            <a:r>
              <a:rPr lang="en-US" altLang="en-US" sz="4000" dirty="0" err="1">
                <a:solidFill>
                  <a:srgbClr val="002060"/>
                </a:solidFill>
                <a:latin typeface="Arial" panose="020B0604020202020204" pitchFamily="34" charset="0"/>
                <a:cs typeface="Arial" panose="020B0604020202020204" pitchFamily="34" charset="0"/>
              </a:rPr>
              <a:t>chủ</a:t>
            </a:r>
            <a:r>
              <a:rPr lang="en-US" altLang="en-US" sz="4000" dirty="0">
                <a:solidFill>
                  <a:srgbClr val="002060"/>
                </a:solidFill>
                <a:latin typeface="Arial" panose="020B0604020202020204" pitchFamily="34" charset="0"/>
                <a:cs typeface="Arial" panose="020B0604020202020204" pitchFamily="34" charset="0"/>
              </a:rPr>
              <a:t> </a:t>
            </a:r>
            <a:r>
              <a:rPr lang="en-US" altLang="en-US" sz="4000" dirty="0" err="1">
                <a:solidFill>
                  <a:srgbClr val="002060"/>
                </a:solidFill>
                <a:latin typeface="Arial" panose="020B0604020202020204" pitchFamily="34" charset="0"/>
                <a:cs typeface="Arial" panose="020B0604020202020204" pitchFamily="34" charset="0"/>
              </a:rPr>
              <a:t>thể</a:t>
            </a:r>
            <a:r>
              <a:rPr lang="en-US" altLang="en-US" sz="4000" dirty="0">
                <a:solidFill>
                  <a:srgbClr val="002060"/>
                </a:solidFill>
                <a:latin typeface="Arial" panose="020B0604020202020204" pitchFamily="34" charset="0"/>
                <a:cs typeface="Arial" panose="020B0604020202020204" pitchFamily="34" charset="0"/>
              </a:rPr>
              <a:t>, </a:t>
            </a:r>
            <a:r>
              <a:rPr lang="en-US" altLang="en-US" sz="4000" dirty="0" err="1">
                <a:solidFill>
                  <a:srgbClr val="002060"/>
                </a:solidFill>
                <a:latin typeface="Arial" panose="020B0604020202020204" pitchFamily="34" charset="0"/>
                <a:cs typeface="Arial" panose="020B0604020202020204" pitchFamily="34" charset="0"/>
              </a:rPr>
              <a:t>mang</a:t>
            </a:r>
            <a:r>
              <a:rPr lang="en-US" altLang="en-US" sz="4000" dirty="0">
                <a:solidFill>
                  <a:srgbClr val="002060"/>
                </a:solidFill>
                <a:latin typeface="Arial" panose="020B0604020202020204" pitchFamily="34" charset="0"/>
                <a:cs typeface="Arial" panose="020B0604020202020204" pitchFamily="34" charset="0"/>
              </a:rPr>
              <a:t> </a:t>
            </a:r>
            <a:r>
              <a:rPr lang="en-US" altLang="en-US" sz="4000" dirty="0" err="1">
                <a:solidFill>
                  <a:srgbClr val="002060"/>
                </a:solidFill>
                <a:latin typeface="Arial" panose="020B0604020202020204" pitchFamily="34" charset="0"/>
                <a:cs typeface="Arial" panose="020B0604020202020204" pitchFamily="34" charset="0"/>
              </a:rPr>
              <a:t>đậm</a:t>
            </a:r>
            <a:r>
              <a:rPr lang="en-US" altLang="en-US" sz="4000" dirty="0">
                <a:solidFill>
                  <a:srgbClr val="002060"/>
                </a:solidFill>
                <a:latin typeface="Arial" panose="020B0604020202020204" pitchFamily="34" charset="0"/>
                <a:cs typeface="Arial" panose="020B0604020202020204" pitchFamily="34" charset="0"/>
              </a:rPr>
              <a:t> </a:t>
            </a:r>
            <a:r>
              <a:rPr lang="en-US" altLang="en-US" sz="4000" dirty="0" err="1">
                <a:solidFill>
                  <a:srgbClr val="002060"/>
                </a:solidFill>
                <a:latin typeface="Arial" panose="020B0604020202020204" pitchFamily="34" charset="0"/>
                <a:cs typeface="Arial" panose="020B0604020202020204" pitchFamily="34" charset="0"/>
              </a:rPr>
              <a:t>màu</a:t>
            </a:r>
            <a:r>
              <a:rPr lang="en-US" altLang="en-US" sz="4000" dirty="0">
                <a:solidFill>
                  <a:srgbClr val="002060"/>
                </a:solidFill>
                <a:latin typeface="Arial" panose="020B0604020202020204" pitchFamily="34" charset="0"/>
                <a:cs typeface="Arial" panose="020B0604020202020204" pitchFamily="34" charset="0"/>
              </a:rPr>
              <a:t> </a:t>
            </a:r>
            <a:r>
              <a:rPr lang="en-US" altLang="en-US" sz="4000" dirty="0" err="1">
                <a:solidFill>
                  <a:srgbClr val="002060"/>
                </a:solidFill>
                <a:latin typeface="Arial" panose="020B0604020202020204" pitchFamily="34" charset="0"/>
                <a:cs typeface="Arial" panose="020B0604020202020204" pitchFamily="34" charset="0"/>
              </a:rPr>
              <a:t>sắc</a:t>
            </a:r>
            <a:r>
              <a:rPr lang="en-US" altLang="en-US" sz="4000" dirty="0">
                <a:solidFill>
                  <a:srgbClr val="002060"/>
                </a:solidFill>
                <a:latin typeface="Arial" panose="020B0604020202020204" pitchFamily="34" charset="0"/>
                <a:cs typeface="Arial" panose="020B0604020202020204" pitchFamily="34" charset="0"/>
              </a:rPr>
              <a:t> </a:t>
            </a:r>
            <a:r>
              <a:rPr lang="en-US" altLang="en-US" sz="4000" dirty="0" err="1">
                <a:solidFill>
                  <a:srgbClr val="002060"/>
                </a:solidFill>
                <a:latin typeface="Arial" panose="020B0604020202020204" pitchFamily="34" charset="0"/>
                <a:cs typeface="Arial" panose="020B0604020202020204" pitchFamily="34" charset="0"/>
              </a:rPr>
              <a:t>cá</a:t>
            </a:r>
            <a:r>
              <a:rPr lang="en-US" altLang="en-US" sz="4000" dirty="0">
                <a:solidFill>
                  <a:srgbClr val="002060"/>
                </a:solidFill>
                <a:latin typeface="Arial" panose="020B0604020202020204" pitchFamily="34" charset="0"/>
                <a:cs typeface="Arial" panose="020B0604020202020204" pitchFamily="34" charset="0"/>
              </a:rPr>
              <a:t> </a:t>
            </a:r>
            <a:r>
              <a:rPr lang="en-US" altLang="en-US" sz="4000" dirty="0" err="1">
                <a:solidFill>
                  <a:srgbClr val="002060"/>
                </a:solidFill>
                <a:latin typeface="Arial" panose="020B0604020202020204" pitchFamily="34" charset="0"/>
                <a:cs typeface="Arial" panose="020B0604020202020204" pitchFamily="34" charset="0"/>
              </a:rPr>
              <a:t>nhân</a:t>
            </a:r>
            <a:endParaRPr lang="en-US" altLang="en-US" sz="40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2086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blinds(horizontal)">
                                      <p:cBhvr>
                                        <p:cTn id="7"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7793CC0-0D1D-9F8D-B04F-1B0AB1DD279C}"/>
              </a:ext>
            </a:extLst>
          </p:cNvPr>
          <p:cNvSpPr>
            <a:spLocks noGrp="1"/>
          </p:cNvSpPr>
          <p:nvPr>
            <p:ph type="body" idx="1"/>
          </p:nvPr>
        </p:nvSpPr>
        <p:spPr>
          <a:xfrm>
            <a:off x="358589" y="1228725"/>
            <a:ext cx="11242862" cy="4533899"/>
          </a:xfrm>
        </p:spPr>
        <p:txBody>
          <a:bodyPr>
            <a:normAutofit fontScale="92500" lnSpcReduction="10000"/>
          </a:bodyPr>
          <a:lstStyle/>
          <a:p>
            <a:pPr marL="457200" lvl="1" indent="0" algn="just">
              <a:lnSpc>
                <a:spcPct val="120000"/>
              </a:lnSpc>
              <a:buFontTx/>
              <a:buNone/>
              <a:defRPr/>
            </a:pPr>
            <a:r>
              <a:rPr lang="en-US" sz="3200" u="sng" dirty="0" err="1">
                <a:solidFill>
                  <a:srgbClr val="FF0000"/>
                </a:solidFill>
              </a:rPr>
              <a:t>Quy</a:t>
            </a:r>
            <a:r>
              <a:rPr lang="en-US" sz="3200" u="sng" dirty="0">
                <a:solidFill>
                  <a:srgbClr val="FF0000"/>
                </a:solidFill>
              </a:rPr>
              <a:t> </a:t>
            </a:r>
            <a:r>
              <a:rPr lang="en-US" sz="3200" u="sng" dirty="0" err="1">
                <a:solidFill>
                  <a:srgbClr val="FF0000"/>
                </a:solidFill>
              </a:rPr>
              <a:t>luật</a:t>
            </a:r>
            <a:r>
              <a:rPr lang="en-US" sz="3200" u="sng" dirty="0">
                <a:solidFill>
                  <a:srgbClr val="FF0000"/>
                </a:solidFill>
              </a:rPr>
              <a:t> 1:</a:t>
            </a:r>
          </a:p>
          <a:p>
            <a:pPr marL="457200" lvl="1" indent="0" algn="just">
              <a:lnSpc>
                <a:spcPct val="120000"/>
              </a:lnSpc>
              <a:buFontTx/>
              <a:buNone/>
              <a:defRPr/>
            </a:pPr>
            <a:r>
              <a:rPr lang="en-US" sz="3200" dirty="0" err="1"/>
              <a:t>Cùng</a:t>
            </a:r>
            <a:r>
              <a:rPr lang="en-US" sz="3200" dirty="0"/>
              <a:t> </a:t>
            </a:r>
            <a:r>
              <a:rPr lang="en-US" sz="3200" dirty="0" err="1"/>
              <a:t>hiện</a:t>
            </a:r>
            <a:r>
              <a:rPr lang="en-US" sz="3200" dirty="0"/>
              <a:t> </a:t>
            </a:r>
            <a:r>
              <a:rPr lang="en-US" sz="3200" dirty="0" err="1"/>
              <a:t>thực</a:t>
            </a:r>
            <a:r>
              <a:rPr lang="en-US" sz="3200" dirty="0"/>
              <a:t> </a:t>
            </a:r>
            <a:r>
              <a:rPr lang="en-US" sz="3200" dirty="0" err="1"/>
              <a:t>khách</a:t>
            </a:r>
            <a:r>
              <a:rPr lang="en-US" sz="3200" dirty="0"/>
              <a:t> </a:t>
            </a:r>
            <a:r>
              <a:rPr lang="en-US" sz="3200" dirty="0" err="1"/>
              <a:t>quan</a:t>
            </a:r>
            <a:r>
              <a:rPr lang="en-US" sz="3200" dirty="0"/>
              <a:t> </a:t>
            </a:r>
            <a:r>
              <a:rPr lang="en-US" sz="3200" dirty="0" err="1"/>
              <a:t>tác</a:t>
            </a:r>
            <a:r>
              <a:rPr lang="en-US" sz="3200" dirty="0"/>
              <a:t> </a:t>
            </a:r>
            <a:r>
              <a:rPr lang="en-US" sz="3200" dirty="0" err="1"/>
              <a:t>động</a:t>
            </a:r>
            <a:r>
              <a:rPr lang="en-US" sz="3200" dirty="0"/>
              <a:t> </a:t>
            </a:r>
            <a:r>
              <a:rPr lang="en-US" sz="3200" dirty="0" err="1"/>
              <a:t>vào</a:t>
            </a:r>
            <a:r>
              <a:rPr lang="en-US" sz="3200" dirty="0"/>
              <a:t> </a:t>
            </a:r>
            <a:r>
              <a:rPr lang="en-US" sz="3200" dirty="0" err="1"/>
              <a:t>các</a:t>
            </a:r>
            <a:r>
              <a:rPr lang="en-US" sz="3200" dirty="0"/>
              <a:t>  </a:t>
            </a:r>
            <a:r>
              <a:rPr lang="en-US" sz="3200" b="1" i="1" dirty="0" err="1"/>
              <a:t>chủ</a:t>
            </a:r>
            <a:r>
              <a:rPr lang="en-US" sz="3200" b="1" i="1" dirty="0"/>
              <a:t> </a:t>
            </a:r>
            <a:r>
              <a:rPr lang="en-US" sz="3200" b="1" i="1" dirty="0" err="1"/>
              <a:t>thể</a:t>
            </a:r>
            <a:r>
              <a:rPr lang="en-US" sz="3200" b="1" i="1" dirty="0"/>
              <a:t> </a:t>
            </a:r>
            <a:r>
              <a:rPr lang="en-US" sz="3200" b="1" i="1" dirty="0" err="1"/>
              <a:t>khác</a:t>
            </a:r>
            <a:r>
              <a:rPr lang="en-US" sz="3200" b="1" i="1" dirty="0"/>
              <a:t> </a:t>
            </a:r>
            <a:r>
              <a:rPr lang="en-US" sz="3200" b="1" i="1" dirty="0" err="1"/>
              <a:t>nhau</a:t>
            </a:r>
            <a:r>
              <a:rPr lang="en-US" sz="3200" b="1" i="1" dirty="0"/>
              <a:t> </a:t>
            </a:r>
            <a:r>
              <a:rPr lang="en-US" sz="3200" dirty="0" err="1"/>
              <a:t>xuất</a:t>
            </a:r>
            <a:r>
              <a:rPr lang="en-US" sz="3200" dirty="0"/>
              <a:t> </a:t>
            </a:r>
            <a:r>
              <a:rPr lang="en-US" sz="3200" dirty="0" err="1"/>
              <a:t>hiện</a:t>
            </a:r>
            <a:r>
              <a:rPr lang="en-US" sz="3200" dirty="0"/>
              <a:t> </a:t>
            </a:r>
            <a:r>
              <a:rPr lang="en-US" sz="3200" dirty="0" err="1"/>
              <a:t>hình</a:t>
            </a:r>
            <a:r>
              <a:rPr lang="en-US" sz="3200" dirty="0"/>
              <a:t> </a:t>
            </a:r>
            <a:r>
              <a:rPr lang="en-US" sz="3200" dirty="0" err="1"/>
              <a:t>ảnh</a:t>
            </a:r>
            <a:r>
              <a:rPr lang="en-US" sz="3200" dirty="0"/>
              <a:t> TL </a:t>
            </a:r>
            <a:r>
              <a:rPr lang="en-US" sz="3200" dirty="0" err="1"/>
              <a:t>với</a:t>
            </a:r>
            <a:r>
              <a:rPr lang="en-US" sz="3200" dirty="0"/>
              <a:t>  </a:t>
            </a:r>
            <a:r>
              <a:rPr lang="en-US" sz="3200" dirty="0" err="1"/>
              <a:t>những</a:t>
            </a:r>
            <a:r>
              <a:rPr lang="en-US" sz="3200" dirty="0"/>
              <a:t> </a:t>
            </a:r>
            <a:r>
              <a:rPr lang="en-US" sz="3200" dirty="0" err="1"/>
              <a:t>mức</a:t>
            </a:r>
            <a:r>
              <a:rPr lang="en-US" sz="3200" dirty="0"/>
              <a:t> </a:t>
            </a:r>
            <a:r>
              <a:rPr lang="en-US" sz="3200" dirty="0" err="1"/>
              <a:t>độ</a:t>
            </a:r>
            <a:r>
              <a:rPr lang="en-US" sz="3200" dirty="0"/>
              <a:t>, </a:t>
            </a:r>
            <a:r>
              <a:rPr lang="en-US" sz="3200" dirty="0" err="1"/>
              <a:t>sắc</a:t>
            </a:r>
            <a:r>
              <a:rPr lang="en-US" sz="3200" dirty="0"/>
              <a:t> </a:t>
            </a:r>
            <a:r>
              <a:rPr lang="en-US" sz="3200" dirty="0" err="1"/>
              <a:t>thái</a:t>
            </a:r>
            <a:r>
              <a:rPr lang="en-US" sz="3200" dirty="0"/>
              <a:t> </a:t>
            </a:r>
            <a:r>
              <a:rPr lang="en-US" sz="3200" dirty="0" err="1"/>
              <a:t>khác</a:t>
            </a:r>
            <a:r>
              <a:rPr lang="en-US" sz="3200" dirty="0"/>
              <a:t> </a:t>
            </a:r>
            <a:r>
              <a:rPr lang="en-US" sz="3200" dirty="0" err="1"/>
              <a:t>nhau</a:t>
            </a:r>
            <a:r>
              <a:rPr lang="en-US" sz="3200" dirty="0"/>
              <a:t>.</a:t>
            </a:r>
          </a:p>
          <a:p>
            <a:pPr marL="971550" lvl="1" indent="-514350" algn="just">
              <a:lnSpc>
                <a:spcPct val="120000"/>
              </a:lnSpc>
              <a:buFontTx/>
              <a:buNone/>
              <a:defRPr/>
            </a:pPr>
            <a:r>
              <a:rPr lang="en-US" sz="3200" dirty="0"/>
              <a:t> </a:t>
            </a:r>
            <a:r>
              <a:rPr lang="en-US" sz="3200" u="sng" dirty="0" err="1">
                <a:solidFill>
                  <a:srgbClr val="FF0000"/>
                </a:solidFill>
              </a:rPr>
              <a:t>Quy</a:t>
            </a:r>
            <a:r>
              <a:rPr lang="en-US" sz="3200" u="sng" dirty="0">
                <a:solidFill>
                  <a:srgbClr val="FF0000"/>
                </a:solidFill>
              </a:rPr>
              <a:t> </a:t>
            </a:r>
            <a:r>
              <a:rPr lang="en-US" sz="3200" u="sng" dirty="0" err="1">
                <a:solidFill>
                  <a:srgbClr val="FF0000"/>
                </a:solidFill>
              </a:rPr>
              <a:t>luật</a:t>
            </a:r>
            <a:r>
              <a:rPr lang="en-US" sz="3200" u="sng" dirty="0">
                <a:solidFill>
                  <a:srgbClr val="FF0000"/>
                </a:solidFill>
              </a:rPr>
              <a:t> 2:</a:t>
            </a:r>
            <a:endParaRPr lang="en-US" sz="3200" dirty="0">
              <a:solidFill>
                <a:srgbClr val="FF0000"/>
              </a:solidFill>
              <a:sym typeface="Wingdings" pitchFamily="2" charset="2"/>
            </a:endParaRPr>
          </a:p>
          <a:p>
            <a:pPr marL="514350" lvl="1" indent="-57150" algn="just">
              <a:lnSpc>
                <a:spcPct val="120000"/>
              </a:lnSpc>
              <a:buFontTx/>
              <a:buNone/>
              <a:defRPr/>
            </a:pPr>
            <a:r>
              <a:rPr lang="en-US" sz="3200" dirty="0" err="1">
                <a:sym typeface="Wingdings" pitchFamily="2" charset="2"/>
              </a:rPr>
              <a:t>Cùng</a:t>
            </a:r>
            <a:r>
              <a:rPr lang="en-US" sz="3200" dirty="0">
                <a:sym typeface="Wingdings" pitchFamily="2" charset="2"/>
              </a:rPr>
              <a:t> </a:t>
            </a:r>
            <a:r>
              <a:rPr lang="en-US" sz="3200" dirty="0" err="1">
                <a:sym typeface="Wingdings" pitchFamily="2" charset="2"/>
              </a:rPr>
              <a:t>hiện</a:t>
            </a:r>
            <a:r>
              <a:rPr lang="en-US" sz="3200" dirty="0">
                <a:sym typeface="Wingdings" pitchFamily="2" charset="2"/>
              </a:rPr>
              <a:t> </a:t>
            </a:r>
            <a:r>
              <a:rPr lang="en-US" sz="3200" dirty="0" err="1">
                <a:sym typeface="Wingdings" pitchFamily="2" charset="2"/>
              </a:rPr>
              <a:t>thực</a:t>
            </a:r>
            <a:r>
              <a:rPr lang="en-US" sz="3200" dirty="0">
                <a:sym typeface="Wingdings" pitchFamily="2" charset="2"/>
              </a:rPr>
              <a:t> </a:t>
            </a:r>
            <a:r>
              <a:rPr lang="en-US" sz="3200" dirty="0" err="1">
                <a:sym typeface="Wingdings" pitchFamily="2" charset="2"/>
              </a:rPr>
              <a:t>khách</a:t>
            </a:r>
            <a:r>
              <a:rPr lang="en-US" sz="3200" dirty="0">
                <a:sym typeface="Wingdings" pitchFamily="2" charset="2"/>
              </a:rPr>
              <a:t> </a:t>
            </a:r>
            <a:r>
              <a:rPr lang="en-US" sz="3200" dirty="0" err="1">
                <a:sym typeface="Wingdings" pitchFamily="2" charset="2"/>
              </a:rPr>
              <a:t>quan</a:t>
            </a:r>
            <a:r>
              <a:rPr lang="en-US" sz="3200" dirty="0">
                <a:sym typeface="Wingdings" pitchFamily="2" charset="2"/>
              </a:rPr>
              <a:t> </a:t>
            </a:r>
            <a:r>
              <a:rPr lang="en-US" sz="3200" dirty="0" err="1">
                <a:sym typeface="Wingdings" pitchFamily="2" charset="2"/>
              </a:rPr>
              <a:t>tác</a:t>
            </a:r>
            <a:r>
              <a:rPr lang="en-US" sz="3200" dirty="0">
                <a:sym typeface="Wingdings" pitchFamily="2" charset="2"/>
              </a:rPr>
              <a:t> </a:t>
            </a:r>
            <a:r>
              <a:rPr lang="en-US" sz="3200" dirty="0" err="1">
                <a:sym typeface="Wingdings" pitchFamily="2" charset="2"/>
              </a:rPr>
              <a:t>động</a:t>
            </a:r>
            <a:r>
              <a:rPr lang="en-US" sz="3200" dirty="0">
                <a:sym typeface="Wingdings" pitchFamily="2" charset="2"/>
              </a:rPr>
              <a:t> </a:t>
            </a:r>
            <a:r>
              <a:rPr lang="en-US" sz="3200" dirty="0" err="1">
                <a:sym typeface="Wingdings" pitchFamily="2" charset="2"/>
              </a:rPr>
              <a:t>vào</a:t>
            </a:r>
            <a:r>
              <a:rPr lang="en-US" sz="3200" dirty="0">
                <a:sym typeface="Wingdings" pitchFamily="2" charset="2"/>
              </a:rPr>
              <a:t> </a:t>
            </a:r>
            <a:r>
              <a:rPr lang="en-US" sz="3200" b="1" i="1" dirty="0">
                <a:sym typeface="Wingdings" pitchFamily="2" charset="2"/>
              </a:rPr>
              <a:t>1 </a:t>
            </a:r>
            <a:r>
              <a:rPr lang="en-US" sz="3200" b="1" i="1" dirty="0" err="1">
                <a:sym typeface="Wingdings" pitchFamily="2" charset="2"/>
              </a:rPr>
              <a:t>chủ</a:t>
            </a:r>
            <a:r>
              <a:rPr lang="en-US" sz="3200" b="1" i="1" dirty="0">
                <a:sym typeface="Wingdings" pitchFamily="2" charset="2"/>
              </a:rPr>
              <a:t>  </a:t>
            </a:r>
            <a:r>
              <a:rPr lang="en-US" sz="3200" b="1" i="1" dirty="0" err="1">
                <a:sym typeface="Wingdings" pitchFamily="2" charset="2"/>
              </a:rPr>
              <a:t>thể</a:t>
            </a:r>
            <a:r>
              <a:rPr lang="en-US" sz="3200" dirty="0">
                <a:sym typeface="Wingdings" pitchFamily="2" charset="2"/>
              </a:rPr>
              <a:t> </a:t>
            </a:r>
            <a:r>
              <a:rPr lang="en-US" sz="3200" dirty="0" err="1">
                <a:sym typeface="Wingdings" pitchFamily="2" charset="2"/>
              </a:rPr>
              <a:t>nhưng</a:t>
            </a:r>
            <a:r>
              <a:rPr lang="en-US" sz="3200" dirty="0">
                <a:sym typeface="Wingdings" pitchFamily="2" charset="2"/>
              </a:rPr>
              <a:t> ở </a:t>
            </a:r>
            <a:r>
              <a:rPr lang="en-US" sz="3200" b="1" i="1" dirty="0" err="1">
                <a:sym typeface="Wingdings" pitchFamily="2" charset="2"/>
              </a:rPr>
              <a:t>thời</a:t>
            </a:r>
            <a:r>
              <a:rPr lang="en-US" sz="3200" b="1" i="1" dirty="0">
                <a:sym typeface="Wingdings" pitchFamily="2" charset="2"/>
              </a:rPr>
              <a:t> </a:t>
            </a:r>
            <a:r>
              <a:rPr lang="en-US" sz="3200" b="1" i="1" dirty="0" err="1">
                <a:sym typeface="Wingdings" pitchFamily="2" charset="2"/>
              </a:rPr>
              <a:t>điểm</a:t>
            </a:r>
            <a:r>
              <a:rPr lang="en-US" sz="3200" b="1" i="1" dirty="0">
                <a:sym typeface="Wingdings" pitchFamily="2" charset="2"/>
              </a:rPr>
              <a:t> </a:t>
            </a:r>
            <a:r>
              <a:rPr lang="en-US" sz="3200" b="1" i="1" dirty="0" err="1">
                <a:sym typeface="Wingdings" pitchFamily="2" charset="2"/>
              </a:rPr>
              <a:t>khác</a:t>
            </a:r>
            <a:r>
              <a:rPr lang="en-US" sz="3200" b="1" i="1" dirty="0">
                <a:sym typeface="Wingdings" pitchFamily="2" charset="2"/>
              </a:rPr>
              <a:t> </a:t>
            </a:r>
            <a:r>
              <a:rPr lang="en-US" sz="3200" b="1" i="1" dirty="0" err="1">
                <a:sym typeface="Wingdings" pitchFamily="2" charset="2"/>
              </a:rPr>
              <a:t>nhau</a:t>
            </a:r>
            <a:r>
              <a:rPr lang="en-US" sz="3200" dirty="0">
                <a:sym typeface="Wingdings" pitchFamily="2" charset="2"/>
              </a:rPr>
              <a:t>, </a:t>
            </a:r>
            <a:r>
              <a:rPr lang="en-US" sz="3200" dirty="0" err="1">
                <a:sym typeface="Wingdings" pitchFamily="2" charset="2"/>
              </a:rPr>
              <a:t>hoàn</a:t>
            </a:r>
            <a:r>
              <a:rPr lang="en-US" sz="3200" dirty="0">
                <a:sym typeface="Wingdings" pitchFamily="2" charset="2"/>
              </a:rPr>
              <a:t> </a:t>
            </a:r>
            <a:r>
              <a:rPr lang="en-US" sz="3200" dirty="0" err="1">
                <a:sym typeface="Wingdings" pitchFamily="2" charset="2"/>
              </a:rPr>
              <a:t>cảnh</a:t>
            </a:r>
            <a:r>
              <a:rPr lang="en-US" sz="3200" dirty="0">
                <a:sym typeface="Wingdings" pitchFamily="2" charset="2"/>
              </a:rPr>
              <a:t>, </a:t>
            </a:r>
            <a:r>
              <a:rPr lang="en-US" sz="3200" dirty="0" err="1">
                <a:sym typeface="Wingdings" pitchFamily="2" charset="2"/>
              </a:rPr>
              <a:t>trạng</a:t>
            </a:r>
            <a:r>
              <a:rPr lang="en-US" sz="3200" dirty="0">
                <a:sym typeface="Wingdings" pitchFamily="2" charset="2"/>
              </a:rPr>
              <a:t> </a:t>
            </a:r>
            <a:r>
              <a:rPr lang="en-US" sz="3200" dirty="0" err="1">
                <a:sym typeface="Wingdings" pitchFamily="2" charset="2"/>
              </a:rPr>
              <a:t>thái</a:t>
            </a:r>
            <a:r>
              <a:rPr lang="en-US" sz="3200" dirty="0">
                <a:sym typeface="Wingdings" pitchFamily="2" charset="2"/>
              </a:rPr>
              <a:t> </a:t>
            </a:r>
            <a:r>
              <a:rPr lang="en-US" sz="3200" dirty="0" err="1">
                <a:sym typeface="Wingdings" pitchFamily="2" charset="2"/>
              </a:rPr>
              <a:t>khác</a:t>
            </a:r>
            <a:r>
              <a:rPr lang="en-US" sz="3200" dirty="0">
                <a:sym typeface="Wingdings" pitchFamily="2" charset="2"/>
              </a:rPr>
              <a:t> </a:t>
            </a:r>
            <a:r>
              <a:rPr lang="en-US" sz="3200" dirty="0" err="1">
                <a:sym typeface="Wingdings" pitchFamily="2" charset="2"/>
              </a:rPr>
              <a:t>nhau</a:t>
            </a:r>
            <a:r>
              <a:rPr lang="en-US" sz="3200" dirty="0">
                <a:sym typeface="Wingdings" pitchFamily="2" charset="2"/>
              </a:rPr>
              <a:t>, </a:t>
            </a:r>
            <a:r>
              <a:rPr lang="en-US" sz="3200" dirty="0" err="1">
                <a:sym typeface="Wingdings" pitchFamily="2" charset="2"/>
              </a:rPr>
              <a:t>màu</a:t>
            </a:r>
            <a:r>
              <a:rPr lang="en-US" sz="3200" dirty="0">
                <a:sym typeface="Wingdings" pitchFamily="2" charset="2"/>
              </a:rPr>
              <a:t> </a:t>
            </a:r>
            <a:r>
              <a:rPr lang="en-US" sz="3200" dirty="0" err="1">
                <a:sym typeface="Wingdings" pitchFamily="2" charset="2"/>
              </a:rPr>
              <a:t>sắc</a:t>
            </a:r>
            <a:r>
              <a:rPr lang="en-US" sz="3200" dirty="0">
                <a:sym typeface="Wingdings" pitchFamily="2" charset="2"/>
              </a:rPr>
              <a:t> </a:t>
            </a:r>
            <a:r>
              <a:rPr lang="en-US" sz="3200" dirty="0" err="1">
                <a:sym typeface="Wingdings" pitchFamily="2" charset="2"/>
              </a:rPr>
              <a:t>khác</a:t>
            </a:r>
            <a:r>
              <a:rPr lang="en-US" sz="3200" dirty="0">
                <a:sym typeface="Wingdings" pitchFamily="2" charset="2"/>
              </a:rPr>
              <a:t> </a:t>
            </a:r>
            <a:r>
              <a:rPr lang="en-US" sz="3200" dirty="0" err="1">
                <a:sym typeface="Wingdings" pitchFamily="2" charset="2"/>
              </a:rPr>
              <a:t>nhau</a:t>
            </a:r>
            <a:r>
              <a:rPr lang="en-US" sz="3200" dirty="0">
                <a:sym typeface="Wingdings" pitchFamily="2" charset="2"/>
              </a:rPr>
              <a:t>.</a:t>
            </a:r>
          </a:p>
          <a:p>
            <a:pPr marL="114300" indent="0">
              <a:buNone/>
            </a:pPr>
            <a:endParaRPr lang="vi-VN" dirty="0"/>
          </a:p>
        </p:txBody>
      </p:sp>
      <p:sp>
        <p:nvSpPr>
          <p:cNvPr id="4" name="Slide Number Placeholder 3">
            <a:extLst>
              <a:ext uri="{FF2B5EF4-FFF2-40B4-BE49-F238E27FC236}">
                <a16:creationId xmlns:a16="http://schemas.microsoft.com/office/drawing/2014/main" id="{49CE3137-EE23-D0DD-860A-C0622799186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6</a:t>
            </a:fld>
            <a:endParaRPr lang="en-US"/>
          </a:p>
        </p:txBody>
      </p:sp>
      <p:sp>
        <p:nvSpPr>
          <p:cNvPr id="5" name="Title 4">
            <a:extLst>
              <a:ext uri="{FF2B5EF4-FFF2-40B4-BE49-F238E27FC236}">
                <a16:creationId xmlns:a16="http://schemas.microsoft.com/office/drawing/2014/main" id="{AC623432-899E-6253-9408-04A634ADCAE4}"/>
              </a:ext>
            </a:extLst>
          </p:cNvPr>
          <p:cNvSpPr>
            <a:spLocks noGrp="1"/>
          </p:cNvSpPr>
          <p:nvPr>
            <p:ph type="title"/>
          </p:nvPr>
        </p:nvSpPr>
        <p:spPr/>
        <p:txBody>
          <a:bodyPr>
            <a:normAutofit/>
          </a:bodyPr>
          <a:lstStyle/>
          <a:p>
            <a:r>
              <a:rPr lang="en-US" sz="3600" b="1">
                <a:latin typeface="Times New Roman" pitchFamily="18" charset="0"/>
                <a:ea typeface="+mj-ea"/>
                <a:cs typeface="Times New Roman" pitchFamily="18" charset="0"/>
              </a:rPr>
              <a:t>Tâm lý người mang tính chủ thể</a:t>
            </a:r>
            <a:endParaRPr lang="vi-VN"/>
          </a:p>
        </p:txBody>
      </p:sp>
    </p:spTree>
    <p:extLst>
      <p:ext uri="{BB962C8B-B14F-4D97-AF65-F5344CB8AC3E}">
        <p14:creationId xmlns:p14="http://schemas.microsoft.com/office/powerpoint/2010/main" val="34849652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1C1E912-DE56-56D4-146A-EA74A488C29B}"/>
              </a:ext>
            </a:extLst>
          </p:cNvPr>
          <p:cNvSpPr>
            <a:spLocks noGrp="1"/>
          </p:cNvSpPr>
          <p:nvPr>
            <p:ph type="body" idx="1"/>
          </p:nvPr>
        </p:nvSpPr>
        <p:spPr>
          <a:xfrm>
            <a:off x="485776" y="1228725"/>
            <a:ext cx="6363260" cy="4533899"/>
          </a:xfrm>
        </p:spPr>
        <p:txBody>
          <a:bodyPr>
            <a:normAutofit/>
          </a:bodyPr>
          <a:lstStyle/>
          <a:p>
            <a:pPr>
              <a:lnSpc>
                <a:spcPct val="120000"/>
              </a:lnSpc>
            </a:pPr>
            <a:r>
              <a:rPr lang="en-US" altLang="vi-VN" sz="3200" dirty="0" err="1"/>
              <a:t>Đặc</a:t>
            </a:r>
            <a:r>
              <a:rPr lang="en-US" altLang="vi-VN" sz="3200" dirty="0"/>
              <a:t> </a:t>
            </a:r>
            <a:r>
              <a:rPr lang="en-US" altLang="vi-VN" sz="3200" dirty="0" err="1"/>
              <a:t>điểm</a:t>
            </a:r>
            <a:r>
              <a:rPr lang="en-US" altLang="vi-VN" sz="3200" dirty="0"/>
              <a:t> </a:t>
            </a:r>
            <a:r>
              <a:rPr lang="en-US" altLang="vi-VN" sz="3200" dirty="0" err="1"/>
              <a:t>riêng</a:t>
            </a:r>
            <a:r>
              <a:rPr lang="en-US" altLang="vi-VN" sz="3200" dirty="0"/>
              <a:t> </a:t>
            </a:r>
            <a:r>
              <a:rPr lang="en-US" altLang="vi-VN" sz="3200" dirty="0" err="1"/>
              <a:t>về</a:t>
            </a:r>
            <a:r>
              <a:rPr lang="en-US" altLang="vi-VN" sz="3200" dirty="0"/>
              <a:t> </a:t>
            </a:r>
            <a:r>
              <a:rPr lang="en-US" altLang="vi-VN" sz="3200" dirty="0" err="1"/>
              <a:t>cơ</a:t>
            </a:r>
            <a:r>
              <a:rPr lang="en-US" altLang="vi-VN" sz="3200" dirty="0"/>
              <a:t> </a:t>
            </a:r>
            <a:r>
              <a:rPr lang="en-US" altLang="vi-VN" sz="3200" dirty="0" err="1"/>
              <a:t>thể</a:t>
            </a:r>
            <a:r>
              <a:rPr lang="en-US" altLang="vi-VN" sz="3200" dirty="0"/>
              <a:t>, </a:t>
            </a:r>
            <a:r>
              <a:rPr lang="en-US" altLang="vi-VN" sz="3200" dirty="0" err="1"/>
              <a:t>giác</a:t>
            </a:r>
            <a:r>
              <a:rPr lang="en-US" altLang="vi-VN" sz="3200" dirty="0"/>
              <a:t> </a:t>
            </a:r>
            <a:r>
              <a:rPr lang="en-US" altLang="vi-VN" sz="3200" dirty="0" err="1"/>
              <a:t>quan</a:t>
            </a:r>
            <a:r>
              <a:rPr lang="en-US" altLang="vi-VN" sz="3200" dirty="0"/>
              <a:t>, </a:t>
            </a:r>
            <a:r>
              <a:rPr lang="en-US" altLang="vi-VN" sz="3200" dirty="0" err="1"/>
              <a:t>hệ</a:t>
            </a:r>
            <a:r>
              <a:rPr lang="en-US" altLang="vi-VN" sz="3200" dirty="0"/>
              <a:t> </a:t>
            </a:r>
            <a:r>
              <a:rPr lang="en-US" altLang="vi-VN" sz="3200" dirty="0" err="1"/>
              <a:t>thần</a:t>
            </a:r>
            <a:r>
              <a:rPr lang="en-US" altLang="vi-VN" sz="3200" dirty="0"/>
              <a:t> </a:t>
            </a:r>
            <a:r>
              <a:rPr lang="en-US" altLang="vi-VN" sz="3200" dirty="0" err="1"/>
              <a:t>kinh</a:t>
            </a:r>
            <a:r>
              <a:rPr lang="en-US" altLang="vi-VN" sz="3200" dirty="0"/>
              <a:t> </a:t>
            </a:r>
            <a:r>
              <a:rPr lang="en-US" altLang="vi-VN" sz="3200" dirty="0" err="1"/>
              <a:t>và</a:t>
            </a:r>
            <a:r>
              <a:rPr lang="en-US" altLang="vi-VN" sz="3200" dirty="0"/>
              <a:t> </a:t>
            </a:r>
            <a:r>
              <a:rPr lang="en-US" altLang="vi-VN" sz="3200" dirty="0" err="1"/>
              <a:t>não</a:t>
            </a:r>
            <a:r>
              <a:rPr lang="en-US" altLang="vi-VN" sz="3200" dirty="0"/>
              <a:t> </a:t>
            </a:r>
            <a:r>
              <a:rPr lang="en-US" altLang="vi-VN" sz="3200" dirty="0" err="1"/>
              <a:t>bộ</a:t>
            </a:r>
            <a:endParaRPr lang="en-US" altLang="vi-VN" sz="3200" dirty="0"/>
          </a:p>
          <a:p>
            <a:pPr>
              <a:lnSpc>
                <a:spcPct val="120000"/>
              </a:lnSpc>
            </a:pPr>
            <a:r>
              <a:rPr lang="en-US" altLang="vi-VN" sz="3200" dirty="0" err="1"/>
              <a:t>Hoàn</a:t>
            </a:r>
            <a:r>
              <a:rPr lang="en-US" altLang="vi-VN" sz="3200" dirty="0"/>
              <a:t> </a:t>
            </a:r>
            <a:r>
              <a:rPr lang="en-US" altLang="vi-VN" sz="3200" dirty="0" err="1"/>
              <a:t>cảnh</a:t>
            </a:r>
            <a:r>
              <a:rPr lang="en-US" altLang="vi-VN" sz="3200" dirty="0"/>
              <a:t> </a:t>
            </a:r>
            <a:r>
              <a:rPr lang="en-US" altLang="vi-VN" sz="3200" dirty="0" err="1"/>
              <a:t>sống</a:t>
            </a:r>
            <a:endParaRPr lang="en-US" altLang="vi-VN" sz="3200" dirty="0"/>
          </a:p>
          <a:p>
            <a:pPr>
              <a:lnSpc>
                <a:spcPct val="120000"/>
              </a:lnSpc>
            </a:pPr>
            <a:r>
              <a:rPr lang="en-US" altLang="vi-VN" sz="3200" dirty="0" err="1"/>
              <a:t>Điều</a:t>
            </a:r>
            <a:r>
              <a:rPr lang="en-US" altLang="vi-VN" sz="3200" dirty="0"/>
              <a:t> </a:t>
            </a:r>
            <a:r>
              <a:rPr lang="en-US" altLang="vi-VN" sz="3200" dirty="0" err="1"/>
              <a:t>kiện</a:t>
            </a:r>
            <a:r>
              <a:rPr lang="en-US" altLang="vi-VN" sz="3200" dirty="0"/>
              <a:t> </a:t>
            </a:r>
            <a:r>
              <a:rPr lang="en-US" altLang="vi-VN" sz="3200" dirty="0" err="1"/>
              <a:t>giáo</a:t>
            </a:r>
            <a:r>
              <a:rPr lang="en-US" altLang="vi-VN" sz="3200" dirty="0"/>
              <a:t> </a:t>
            </a:r>
            <a:r>
              <a:rPr lang="en-US" altLang="vi-VN" sz="3200" dirty="0" err="1"/>
              <a:t>dục</a:t>
            </a:r>
            <a:endParaRPr lang="en-US" altLang="vi-VN" sz="3200" dirty="0"/>
          </a:p>
          <a:p>
            <a:pPr>
              <a:lnSpc>
                <a:spcPct val="120000"/>
              </a:lnSpc>
            </a:pPr>
            <a:r>
              <a:rPr lang="en-US" altLang="vi-VN" sz="3200" dirty="0" err="1"/>
              <a:t>Tính</a:t>
            </a:r>
            <a:r>
              <a:rPr lang="en-US" altLang="vi-VN" sz="3200" dirty="0"/>
              <a:t> </a:t>
            </a:r>
            <a:r>
              <a:rPr lang="en-US" altLang="vi-VN" sz="3200" dirty="0" err="1"/>
              <a:t>tích</a:t>
            </a:r>
            <a:r>
              <a:rPr lang="en-US" altLang="vi-VN" sz="3200" dirty="0"/>
              <a:t> </a:t>
            </a:r>
            <a:r>
              <a:rPr lang="en-US" altLang="vi-VN" sz="3200" dirty="0" err="1"/>
              <a:t>cực</a:t>
            </a:r>
            <a:r>
              <a:rPr lang="en-US" altLang="vi-VN" sz="3200" dirty="0"/>
              <a:t> </a:t>
            </a:r>
            <a:r>
              <a:rPr lang="en-US" altLang="vi-VN" sz="3200" dirty="0" err="1"/>
              <a:t>hoạt</a:t>
            </a:r>
            <a:r>
              <a:rPr lang="en-US" altLang="vi-VN" sz="3200" dirty="0"/>
              <a:t> </a:t>
            </a:r>
            <a:r>
              <a:rPr lang="en-US" altLang="vi-VN" sz="3200" dirty="0" err="1"/>
              <a:t>động</a:t>
            </a:r>
            <a:r>
              <a:rPr lang="en-US" altLang="vi-VN" sz="3200" dirty="0"/>
              <a:t> </a:t>
            </a:r>
            <a:r>
              <a:rPr lang="en-US" altLang="vi-VN" sz="3200" dirty="0" err="1"/>
              <a:t>và</a:t>
            </a:r>
            <a:r>
              <a:rPr lang="en-US" altLang="vi-VN" sz="3200" dirty="0"/>
              <a:t> </a:t>
            </a:r>
            <a:r>
              <a:rPr lang="en-US" altLang="vi-VN" sz="3200" dirty="0" err="1"/>
              <a:t>giao</a:t>
            </a:r>
            <a:r>
              <a:rPr lang="en-US" altLang="vi-VN" sz="3200" dirty="0"/>
              <a:t> </a:t>
            </a:r>
            <a:r>
              <a:rPr lang="en-US" altLang="vi-VN" sz="3200" dirty="0" err="1"/>
              <a:t>lưu</a:t>
            </a:r>
            <a:endParaRPr lang="en-US" altLang="vi-VN" sz="3200" dirty="0"/>
          </a:p>
          <a:p>
            <a:pPr marL="114300" indent="0">
              <a:buNone/>
            </a:pPr>
            <a:endParaRPr lang="vi-VN" sz="3200" dirty="0"/>
          </a:p>
        </p:txBody>
      </p:sp>
      <p:sp>
        <p:nvSpPr>
          <p:cNvPr id="4" name="Slide Number Placeholder 3">
            <a:extLst>
              <a:ext uri="{FF2B5EF4-FFF2-40B4-BE49-F238E27FC236}">
                <a16:creationId xmlns:a16="http://schemas.microsoft.com/office/drawing/2014/main" id="{5C3824BD-0DAE-EBFB-7637-780FACED72E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7</a:t>
            </a:fld>
            <a:endParaRPr lang="en-US"/>
          </a:p>
        </p:txBody>
      </p:sp>
      <p:sp>
        <p:nvSpPr>
          <p:cNvPr id="5" name="Title 4">
            <a:extLst>
              <a:ext uri="{FF2B5EF4-FFF2-40B4-BE49-F238E27FC236}">
                <a16:creationId xmlns:a16="http://schemas.microsoft.com/office/drawing/2014/main" id="{1DBCA7B2-0680-D960-6F52-7EE39D26E09B}"/>
              </a:ext>
            </a:extLst>
          </p:cNvPr>
          <p:cNvSpPr>
            <a:spLocks noGrp="1"/>
          </p:cNvSpPr>
          <p:nvPr>
            <p:ph type="title"/>
          </p:nvPr>
        </p:nvSpPr>
        <p:spPr/>
        <p:txBody>
          <a:bodyPr/>
          <a:lstStyle/>
          <a:p>
            <a:r>
              <a:rPr lang="en-US" altLang="vi-VN" dirty="0" err="1">
                <a:solidFill>
                  <a:schemeClr val="bg1"/>
                </a:solidFill>
              </a:rPr>
              <a:t>Vì</a:t>
            </a:r>
            <a:r>
              <a:rPr lang="en-US" altLang="vi-VN" dirty="0">
                <a:solidFill>
                  <a:schemeClr val="bg1"/>
                </a:solidFill>
              </a:rPr>
              <a:t> </a:t>
            </a:r>
            <a:r>
              <a:rPr lang="en-US" altLang="vi-VN" dirty="0" err="1">
                <a:solidFill>
                  <a:schemeClr val="bg1"/>
                </a:solidFill>
              </a:rPr>
              <a:t>sao</a:t>
            </a:r>
            <a:r>
              <a:rPr lang="en-US" altLang="vi-VN" dirty="0">
                <a:solidFill>
                  <a:schemeClr val="bg1"/>
                </a:solidFill>
              </a:rPr>
              <a:t> </a:t>
            </a:r>
            <a:r>
              <a:rPr lang="en-US" altLang="vi-VN" dirty="0" err="1">
                <a:solidFill>
                  <a:schemeClr val="bg1"/>
                </a:solidFill>
              </a:rPr>
              <a:t>tâm</a:t>
            </a:r>
            <a:r>
              <a:rPr lang="en-US" altLang="vi-VN" dirty="0">
                <a:solidFill>
                  <a:schemeClr val="bg1"/>
                </a:solidFill>
              </a:rPr>
              <a:t> </a:t>
            </a:r>
            <a:r>
              <a:rPr lang="en-US" altLang="vi-VN" dirty="0" err="1">
                <a:solidFill>
                  <a:schemeClr val="bg1"/>
                </a:solidFill>
              </a:rPr>
              <a:t>lý</a:t>
            </a:r>
            <a:r>
              <a:rPr lang="en-US" altLang="vi-VN" dirty="0">
                <a:solidFill>
                  <a:schemeClr val="bg1"/>
                </a:solidFill>
              </a:rPr>
              <a:t> </a:t>
            </a:r>
            <a:r>
              <a:rPr lang="en-US" altLang="vi-VN" dirty="0" err="1">
                <a:solidFill>
                  <a:schemeClr val="bg1"/>
                </a:solidFill>
              </a:rPr>
              <a:t>người</a:t>
            </a:r>
            <a:r>
              <a:rPr lang="en-US" altLang="vi-VN" dirty="0">
                <a:solidFill>
                  <a:schemeClr val="bg1"/>
                </a:solidFill>
              </a:rPr>
              <a:t> </a:t>
            </a:r>
            <a:r>
              <a:rPr lang="en-US" altLang="vi-VN" dirty="0" err="1">
                <a:solidFill>
                  <a:schemeClr val="bg1"/>
                </a:solidFill>
              </a:rPr>
              <a:t>này</a:t>
            </a:r>
            <a:r>
              <a:rPr lang="en-US" altLang="vi-VN" dirty="0">
                <a:solidFill>
                  <a:schemeClr val="bg1"/>
                </a:solidFill>
              </a:rPr>
              <a:t> </a:t>
            </a:r>
            <a:r>
              <a:rPr lang="en-US" altLang="vi-VN" dirty="0" err="1">
                <a:solidFill>
                  <a:schemeClr val="bg1"/>
                </a:solidFill>
              </a:rPr>
              <a:t>khác</a:t>
            </a:r>
            <a:r>
              <a:rPr lang="en-US" altLang="vi-VN" dirty="0">
                <a:solidFill>
                  <a:schemeClr val="bg1"/>
                </a:solidFill>
              </a:rPr>
              <a:t> </a:t>
            </a:r>
            <a:r>
              <a:rPr lang="en-US" altLang="vi-VN" dirty="0" err="1">
                <a:solidFill>
                  <a:schemeClr val="bg1"/>
                </a:solidFill>
              </a:rPr>
              <a:t>tâm</a:t>
            </a:r>
            <a:r>
              <a:rPr lang="en-US" altLang="vi-VN" dirty="0">
                <a:solidFill>
                  <a:schemeClr val="bg1"/>
                </a:solidFill>
              </a:rPr>
              <a:t> </a:t>
            </a:r>
            <a:r>
              <a:rPr lang="en-US" altLang="vi-VN" dirty="0" err="1">
                <a:solidFill>
                  <a:schemeClr val="bg1"/>
                </a:solidFill>
              </a:rPr>
              <a:t>lý</a:t>
            </a:r>
            <a:r>
              <a:rPr lang="en-US" altLang="vi-VN" dirty="0">
                <a:solidFill>
                  <a:schemeClr val="bg1"/>
                </a:solidFill>
              </a:rPr>
              <a:t> </a:t>
            </a:r>
            <a:r>
              <a:rPr lang="en-US" altLang="vi-VN" dirty="0" err="1">
                <a:solidFill>
                  <a:schemeClr val="bg1"/>
                </a:solidFill>
              </a:rPr>
              <a:t>người</a:t>
            </a:r>
            <a:r>
              <a:rPr lang="en-US" altLang="vi-VN" dirty="0">
                <a:solidFill>
                  <a:schemeClr val="bg1"/>
                </a:solidFill>
              </a:rPr>
              <a:t> </a:t>
            </a:r>
            <a:r>
              <a:rPr lang="en-US" altLang="vi-VN" dirty="0" err="1">
                <a:solidFill>
                  <a:schemeClr val="bg1"/>
                </a:solidFill>
              </a:rPr>
              <a:t>kia</a:t>
            </a:r>
            <a:r>
              <a:rPr lang="en-US" altLang="vi-VN" dirty="0">
                <a:solidFill>
                  <a:schemeClr val="bg1"/>
                </a:solidFill>
              </a:rPr>
              <a:t>?</a:t>
            </a:r>
            <a:endParaRPr lang="vi-VN" dirty="0">
              <a:solidFill>
                <a:schemeClr val="bg1"/>
              </a:solidFill>
            </a:endParaRPr>
          </a:p>
        </p:txBody>
      </p:sp>
      <p:pic>
        <p:nvPicPr>
          <p:cNvPr id="7" name="Picture 2">
            <a:extLst>
              <a:ext uri="{FF2B5EF4-FFF2-40B4-BE49-F238E27FC236}">
                <a16:creationId xmlns:a16="http://schemas.microsoft.com/office/drawing/2014/main" id="{FA59B65E-C664-4572-841A-511CC0E4A5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37344" y="1228724"/>
            <a:ext cx="4288405" cy="27874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185548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74BCDD6-502F-1811-37E3-DF961B04BC5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8</a:t>
            </a:fld>
            <a:endParaRPr lang="en-US"/>
          </a:p>
        </p:txBody>
      </p:sp>
      <p:sp>
        <p:nvSpPr>
          <p:cNvPr id="5" name="Title 4">
            <a:extLst>
              <a:ext uri="{FF2B5EF4-FFF2-40B4-BE49-F238E27FC236}">
                <a16:creationId xmlns:a16="http://schemas.microsoft.com/office/drawing/2014/main" id="{D96F117B-1108-420E-7AEB-DD0ACB9B57DA}"/>
              </a:ext>
            </a:extLst>
          </p:cNvPr>
          <p:cNvSpPr>
            <a:spLocks noGrp="1"/>
          </p:cNvSpPr>
          <p:nvPr>
            <p:ph type="title"/>
          </p:nvPr>
        </p:nvSpPr>
        <p:spPr/>
        <p:txBody>
          <a:bodyPr/>
          <a:lstStyle/>
          <a:p>
            <a:r>
              <a:rPr lang="en-US" altLang="en-US" sz="3600" dirty="0">
                <a:solidFill>
                  <a:schemeClr val="bg1"/>
                </a:solidFill>
                <a:latin typeface="Times New Roman" pitchFamily="18" charset="0"/>
                <a:cs typeface="Times New Roman" pitchFamily="18" charset="0"/>
              </a:rPr>
              <a:t>1.2.2. </a:t>
            </a:r>
            <a:r>
              <a:rPr lang="en-US" altLang="en-US" sz="3600" dirty="0" err="1">
                <a:solidFill>
                  <a:schemeClr val="bg1"/>
                </a:solidFill>
                <a:latin typeface="Times New Roman" pitchFamily="18" charset="0"/>
                <a:cs typeface="Times New Roman" pitchFamily="18" charset="0"/>
              </a:rPr>
              <a:t>Tâm</a:t>
            </a:r>
            <a:r>
              <a:rPr lang="en-US" altLang="en-US" sz="3600" dirty="0">
                <a:solidFill>
                  <a:schemeClr val="bg1"/>
                </a:solidFill>
                <a:latin typeface="Times New Roman" pitchFamily="18" charset="0"/>
                <a:cs typeface="Times New Roman" pitchFamily="18" charset="0"/>
              </a:rPr>
              <a:t> </a:t>
            </a:r>
            <a:r>
              <a:rPr lang="en-US" altLang="en-US" sz="3600" dirty="0" err="1">
                <a:solidFill>
                  <a:schemeClr val="bg1"/>
                </a:solidFill>
                <a:latin typeface="Times New Roman" pitchFamily="18" charset="0"/>
                <a:cs typeface="Times New Roman" pitchFamily="18" charset="0"/>
              </a:rPr>
              <a:t>lý</a:t>
            </a:r>
            <a:r>
              <a:rPr lang="en-US" altLang="en-US" sz="3600" dirty="0">
                <a:solidFill>
                  <a:schemeClr val="bg1"/>
                </a:solidFill>
                <a:latin typeface="Times New Roman" pitchFamily="18" charset="0"/>
                <a:cs typeface="Times New Roman" pitchFamily="18" charset="0"/>
              </a:rPr>
              <a:t> </a:t>
            </a:r>
            <a:r>
              <a:rPr lang="en-US" altLang="en-US" sz="3600" dirty="0" err="1">
                <a:solidFill>
                  <a:schemeClr val="bg1"/>
                </a:solidFill>
                <a:latin typeface="Times New Roman" pitchFamily="18" charset="0"/>
                <a:cs typeface="Times New Roman" pitchFamily="18" charset="0"/>
              </a:rPr>
              <a:t>người</a:t>
            </a:r>
            <a:r>
              <a:rPr lang="en-US" altLang="en-US" sz="3600" dirty="0">
                <a:solidFill>
                  <a:schemeClr val="bg1"/>
                </a:solidFill>
                <a:latin typeface="Times New Roman" pitchFamily="18" charset="0"/>
                <a:cs typeface="Times New Roman" pitchFamily="18" charset="0"/>
              </a:rPr>
              <a:t> </a:t>
            </a:r>
            <a:r>
              <a:rPr lang="en-US" altLang="en-US" sz="3600" dirty="0" err="1">
                <a:solidFill>
                  <a:schemeClr val="bg1"/>
                </a:solidFill>
                <a:latin typeface="Times New Roman" pitchFamily="18" charset="0"/>
                <a:cs typeface="Times New Roman" pitchFamily="18" charset="0"/>
              </a:rPr>
              <a:t>có</a:t>
            </a:r>
            <a:r>
              <a:rPr lang="en-US" altLang="en-US" sz="3600" dirty="0">
                <a:solidFill>
                  <a:schemeClr val="bg1"/>
                </a:solidFill>
                <a:latin typeface="Times New Roman" pitchFamily="18" charset="0"/>
                <a:cs typeface="Times New Roman" pitchFamily="18" charset="0"/>
              </a:rPr>
              <a:t> </a:t>
            </a:r>
            <a:r>
              <a:rPr lang="en-US" altLang="en-US" sz="3600" dirty="0" err="1">
                <a:solidFill>
                  <a:schemeClr val="bg1"/>
                </a:solidFill>
                <a:latin typeface="Times New Roman" pitchFamily="18" charset="0"/>
                <a:cs typeface="Times New Roman" pitchFamily="18" charset="0"/>
              </a:rPr>
              <a:t>bản</a:t>
            </a:r>
            <a:r>
              <a:rPr lang="en-US" altLang="en-US" sz="3600" dirty="0">
                <a:solidFill>
                  <a:schemeClr val="bg1"/>
                </a:solidFill>
                <a:latin typeface="Times New Roman" pitchFamily="18" charset="0"/>
                <a:cs typeface="Times New Roman" pitchFamily="18" charset="0"/>
              </a:rPr>
              <a:t> </a:t>
            </a:r>
            <a:r>
              <a:rPr lang="en-US" altLang="en-US" sz="3600" dirty="0" err="1">
                <a:solidFill>
                  <a:schemeClr val="bg1"/>
                </a:solidFill>
                <a:latin typeface="Times New Roman" pitchFamily="18" charset="0"/>
                <a:cs typeface="Times New Roman" pitchFamily="18" charset="0"/>
              </a:rPr>
              <a:t>chất</a:t>
            </a:r>
            <a:r>
              <a:rPr lang="en-US" altLang="en-US" sz="3600" dirty="0">
                <a:solidFill>
                  <a:schemeClr val="bg1"/>
                </a:solidFill>
                <a:latin typeface="Times New Roman" pitchFamily="18" charset="0"/>
                <a:cs typeface="Times New Roman" pitchFamily="18" charset="0"/>
              </a:rPr>
              <a:t> </a:t>
            </a:r>
            <a:r>
              <a:rPr lang="en-US" altLang="en-US" sz="3600" dirty="0" err="1">
                <a:solidFill>
                  <a:schemeClr val="bg1"/>
                </a:solidFill>
                <a:latin typeface="Times New Roman" pitchFamily="18" charset="0"/>
                <a:cs typeface="Times New Roman" pitchFamily="18" charset="0"/>
              </a:rPr>
              <a:t>xã</a:t>
            </a:r>
            <a:r>
              <a:rPr lang="en-US" altLang="en-US" sz="3600" dirty="0">
                <a:solidFill>
                  <a:schemeClr val="bg1"/>
                </a:solidFill>
                <a:latin typeface="Times New Roman" pitchFamily="18" charset="0"/>
                <a:cs typeface="Times New Roman" pitchFamily="18" charset="0"/>
              </a:rPr>
              <a:t> </a:t>
            </a:r>
            <a:r>
              <a:rPr lang="en-US" altLang="en-US" sz="3600" dirty="0" err="1">
                <a:solidFill>
                  <a:schemeClr val="bg1"/>
                </a:solidFill>
                <a:latin typeface="Times New Roman" pitchFamily="18" charset="0"/>
                <a:cs typeface="Times New Roman" pitchFamily="18" charset="0"/>
              </a:rPr>
              <a:t>hội</a:t>
            </a:r>
            <a:r>
              <a:rPr lang="en-US" altLang="en-US" sz="3600" dirty="0">
                <a:solidFill>
                  <a:schemeClr val="bg1"/>
                </a:solidFill>
                <a:latin typeface="Times New Roman" pitchFamily="18" charset="0"/>
                <a:cs typeface="Times New Roman" pitchFamily="18" charset="0"/>
              </a:rPr>
              <a:t> –</a:t>
            </a:r>
            <a:r>
              <a:rPr lang="en-US" altLang="en-US" sz="3600" dirty="0" err="1">
                <a:solidFill>
                  <a:schemeClr val="bg1"/>
                </a:solidFill>
                <a:latin typeface="Times New Roman" pitchFamily="18" charset="0"/>
                <a:cs typeface="Times New Roman" pitchFamily="18" charset="0"/>
              </a:rPr>
              <a:t>lịch</a:t>
            </a:r>
            <a:r>
              <a:rPr lang="en-US" altLang="en-US" sz="3600" dirty="0">
                <a:solidFill>
                  <a:schemeClr val="bg1"/>
                </a:solidFill>
                <a:latin typeface="Times New Roman" pitchFamily="18" charset="0"/>
                <a:cs typeface="Times New Roman" pitchFamily="18" charset="0"/>
              </a:rPr>
              <a:t> </a:t>
            </a:r>
            <a:r>
              <a:rPr lang="en-US" altLang="en-US" sz="3600" dirty="0" err="1">
                <a:solidFill>
                  <a:schemeClr val="bg1"/>
                </a:solidFill>
                <a:latin typeface="Times New Roman" pitchFamily="18" charset="0"/>
                <a:cs typeface="Times New Roman" pitchFamily="18" charset="0"/>
              </a:rPr>
              <a:t>sử</a:t>
            </a:r>
            <a:endParaRPr lang="vi-VN" dirty="0"/>
          </a:p>
        </p:txBody>
      </p:sp>
      <p:sp>
        <p:nvSpPr>
          <p:cNvPr id="6" name="Content Placeholder 2">
            <a:extLst>
              <a:ext uri="{FF2B5EF4-FFF2-40B4-BE49-F238E27FC236}">
                <a16:creationId xmlns:a16="http://schemas.microsoft.com/office/drawing/2014/main" id="{32860547-5A26-FA32-CF46-2CF2318ED891}"/>
              </a:ext>
            </a:extLst>
          </p:cNvPr>
          <p:cNvSpPr>
            <a:spLocks noGrp="1"/>
          </p:cNvSpPr>
          <p:nvPr>
            <p:ph type="body" idx="1"/>
          </p:nvPr>
        </p:nvSpPr>
        <p:spPr>
          <a:xfrm>
            <a:off x="238125" y="1025206"/>
            <a:ext cx="11810440" cy="4533900"/>
          </a:xfrm>
        </p:spPr>
        <p:txBody>
          <a:bodyPr/>
          <a:lstStyle/>
          <a:p>
            <a:pPr marL="514350" indent="-514350" algn="just">
              <a:buFont typeface="Wingdings 2" pitchFamily="18" charset="2"/>
              <a:buAutoNum type="arabicPeriod"/>
              <a:defRPr/>
            </a:pPr>
            <a:r>
              <a:rPr lang="en-US" sz="2800" dirty="0" err="1">
                <a:latin typeface="Times New Roman" pitchFamily="18" charset="0"/>
                <a:cs typeface="Times New Roman" pitchFamily="18" charset="0"/>
              </a:rPr>
              <a:t>Tâm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lý</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người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nguồn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gốc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thế</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giới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khách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quan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trong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nguồn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gốc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xã</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hội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quyết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định</a:t>
            </a:r>
            <a:r>
              <a:rPr lang="en-US" sz="2800" dirty="0">
                <a:latin typeface="Times New Roman" pitchFamily="18" charset="0"/>
                <a:cs typeface="Times New Roman" pitchFamily="18" charset="0"/>
              </a:rPr>
              <a:t> </a:t>
            </a:r>
          </a:p>
          <a:p>
            <a:pPr marL="514350" indent="-514350" algn="just">
              <a:buFont typeface="Wingdings 2" pitchFamily="18" charset="2"/>
              <a:buAutoNum type="arabicPeriod"/>
              <a:defRPr/>
            </a:pPr>
            <a:r>
              <a:rPr lang="en-US" sz="2800" dirty="0" err="1">
                <a:solidFill>
                  <a:schemeClr val="accent2">
                    <a:lumMod val="50000"/>
                  </a:schemeClr>
                </a:solidFill>
                <a:latin typeface="Times New Roman" pitchFamily="18" charset="0"/>
                <a:cs typeface="Times New Roman" pitchFamily="18" charset="0"/>
              </a:rPr>
              <a:t>Tâm</a:t>
            </a:r>
            <a:r>
              <a:rPr lang="en-US" sz="2800" dirty="0">
                <a:solidFill>
                  <a:schemeClr val="accent2">
                    <a:lumMod val="50000"/>
                  </a:schemeClr>
                </a:solidFill>
                <a:latin typeface="Times New Roman" pitchFamily="18" charset="0"/>
                <a:cs typeface="Times New Roman" pitchFamily="18" charset="0"/>
              </a:rPr>
              <a:t> </a:t>
            </a:r>
            <a:r>
              <a:rPr lang="en-US" sz="2800" dirty="0" err="1">
                <a:solidFill>
                  <a:schemeClr val="accent2">
                    <a:lumMod val="50000"/>
                  </a:schemeClr>
                </a:solidFill>
                <a:latin typeface="Times New Roman" pitchFamily="18" charset="0"/>
                <a:cs typeface="Times New Roman" pitchFamily="18" charset="0"/>
              </a:rPr>
              <a:t>lý</a:t>
            </a:r>
            <a:r>
              <a:rPr lang="en-US" sz="2800" dirty="0">
                <a:solidFill>
                  <a:schemeClr val="accent2">
                    <a:lumMod val="50000"/>
                  </a:schemeClr>
                </a:solidFill>
                <a:latin typeface="Times New Roman" pitchFamily="18" charset="0"/>
                <a:cs typeface="Times New Roman" pitchFamily="18" charset="0"/>
              </a:rPr>
              <a:t> </a:t>
            </a:r>
            <a:r>
              <a:rPr lang="en-US" sz="2800" dirty="0" err="1">
                <a:solidFill>
                  <a:schemeClr val="accent2">
                    <a:lumMod val="50000"/>
                  </a:schemeClr>
                </a:solidFill>
                <a:latin typeface="Times New Roman" pitchFamily="18" charset="0"/>
                <a:cs typeface="Times New Roman" pitchFamily="18" charset="0"/>
              </a:rPr>
              <a:t>người</a:t>
            </a:r>
            <a:r>
              <a:rPr lang="en-US" sz="2800" dirty="0">
                <a:solidFill>
                  <a:schemeClr val="accent2">
                    <a:lumMod val="50000"/>
                  </a:schemeClr>
                </a:solidFill>
                <a:latin typeface="Times New Roman" pitchFamily="18" charset="0"/>
                <a:cs typeface="Times New Roman" pitchFamily="18" charset="0"/>
              </a:rPr>
              <a:t> </a:t>
            </a:r>
            <a:r>
              <a:rPr lang="en-US" sz="2800" dirty="0" err="1">
                <a:solidFill>
                  <a:schemeClr val="accent2">
                    <a:lumMod val="50000"/>
                  </a:schemeClr>
                </a:solidFill>
                <a:latin typeface="Times New Roman" pitchFamily="18" charset="0"/>
                <a:cs typeface="Times New Roman" pitchFamily="18" charset="0"/>
              </a:rPr>
              <a:t>là</a:t>
            </a:r>
            <a:r>
              <a:rPr lang="en-US" sz="2800" dirty="0">
                <a:solidFill>
                  <a:schemeClr val="accent2">
                    <a:lumMod val="50000"/>
                  </a:schemeClr>
                </a:solidFill>
                <a:latin typeface="Times New Roman" pitchFamily="18" charset="0"/>
                <a:cs typeface="Times New Roman" pitchFamily="18" charset="0"/>
              </a:rPr>
              <a:t> </a:t>
            </a:r>
            <a:r>
              <a:rPr lang="en-US" sz="2800" dirty="0" err="1">
                <a:solidFill>
                  <a:schemeClr val="accent2">
                    <a:lumMod val="50000"/>
                  </a:schemeClr>
                </a:solidFill>
                <a:latin typeface="Times New Roman" pitchFamily="18" charset="0"/>
                <a:cs typeface="Times New Roman" pitchFamily="18" charset="0"/>
              </a:rPr>
              <a:t>sản</a:t>
            </a:r>
            <a:r>
              <a:rPr lang="en-US" sz="2800" dirty="0">
                <a:solidFill>
                  <a:schemeClr val="accent2">
                    <a:lumMod val="50000"/>
                  </a:schemeClr>
                </a:solidFill>
                <a:latin typeface="Times New Roman" pitchFamily="18" charset="0"/>
                <a:cs typeface="Times New Roman" pitchFamily="18" charset="0"/>
              </a:rPr>
              <a:t> </a:t>
            </a:r>
            <a:r>
              <a:rPr lang="en-US" sz="2800" dirty="0" err="1">
                <a:solidFill>
                  <a:schemeClr val="accent2">
                    <a:lumMod val="50000"/>
                  </a:schemeClr>
                </a:solidFill>
                <a:latin typeface="Times New Roman" pitchFamily="18" charset="0"/>
                <a:cs typeface="Times New Roman" pitchFamily="18" charset="0"/>
              </a:rPr>
              <a:t>phẩm</a:t>
            </a:r>
            <a:r>
              <a:rPr lang="en-US" sz="2800" dirty="0">
                <a:solidFill>
                  <a:schemeClr val="accent2">
                    <a:lumMod val="50000"/>
                  </a:schemeClr>
                </a:solidFill>
                <a:latin typeface="Times New Roman" pitchFamily="18" charset="0"/>
                <a:cs typeface="Times New Roman" pitchFamily="18" charset="0"/>
              </a:rPr>
              <a:t> </a:t>
            </a:r>
            <a:r>
              <a:rPr lang="en-US" sz="2800" dirty="0" err="1">
                <a:solidFill>
                  <a:schemeClr val="accent2">
                    <a:lumMod val="50000"/>
                  </a:schemeClr>
                </a:solidFill>
                <a:latin typeface="Times New Roman" pitchFamily="18" charset="0"/>
                <a:cs typeface="Times New Roman" pitchFamily="18" charset="0"/>
              </a:rPr>
              <a:t>của</a:t>
            </a:r>
            <a:r>
              <a:rPr lang="en-US" sz="2800" dirty="0">
                <a:solidFill>
                  <a:schemeClr val="accent2">
                    <a:lumMod val="50000"/>
                  </a:schemeClr>
                </a:solidFill>
                <a:latin typeface="Times New Roman" pitchFamily="18" charset="0"/>
                <a:cs typeface="Times New Roman" pitchFamily="18" charset="0"/>
              </a:rPr>
              <a:t> </a:t>
            </a:r>
            <a:r>
              <a:rPr lang="en-US" sz="2800" dirty="0" err="1">
                <a:solidFill>
                  <a:schemeClr val="accent2">
                    <a:lumMod val="50000"/>
                  </a:schemeClr>
                </a:solidFill>
                <a:latin typeface="Times New Roman" pitchFamily="18" charset="0"/>
                <a:cs typeface="Times New Roman" pitchFamily="18" charset="0"/>
              </a:rPr>
              <a:t>hoạt</a:t>
            </a:r>
            <a:r>
              <a:rPr lang="en-US" sz="2800" dirty="0">
                <a:solidFill>
                  <a:schemeClr val="accent2">
                    <a:lumMod val="50000"/>
                  </a:schemeClr>
                </a:solidFill>
                <a:latin typeface="Times New Roman" pitchFamily="18" charset="0"/>
                <a:cs typeface="Times New Roman" pitchFamily="18" charset="0"/>
              </a:rPr>
              <a:t> </a:t>
            </a:r>
            <a:r>
              <a:rPr lang="en-US" sz="2800" dirty="0" err="1">
                <a:solidFill>
                  <a:schemeClr val="accent2">
                    <a:lumMod val="50000"/>
                  </a:schemeClr>
                </a:solidFill>
                <a:latin typeface="Times New Roman" pitchFamily="18" charset="0"/>
                <a:cs typeface="Times New Roman" pitchFamily="18" charset="0"/>
              </a:rPr>
              <a:t>động</a:t>
            </a:r>
            <a:r>
              <a:rPr lang="en-US" sz="2800" dirty="0">
                <a:solidFill>
                  <a:schemeClr val="accent2">
                    <a:lumMod val="50000"/>
                  </a:schemeClr>
                </a:solidFill>
                <a:latin typeface="Times New Roman" pitchFamily="18" charset="0"/>
                <a:cs typeface="Times New Roman" pitchFamily="18" charset="0"/>
              </a:rPr>
              <a:t> </a:t>
            </a:r>
            <a:r>
              <a:rPr lang="en-US" sz="2800" dirty="0" err="1">
                <a:solidFill>
                  <a:schemeClr val="accent2">
                    <a:lumMod val="50000"/>
                  </a:schemeClr>
                </a:solidFill>
                <a:latin typeface="Times New Roman" pitchFamily="18" charset="0"/>
                <a:cs typeface="Times New Roman" pitchFamily="18" charset="0"/>
              </a:rPr>
              <a:t>và</a:t>
            </a:r>
            <a:r>
              <a:rPr lang="en-US" sz="2800" dirty="0">
                <a:solidFill>
                  <a:schemeClr val="accent2">
                    <a:lumMod val="50000"/>
                  </a:schemeClr>
                </a:solidFill>
                <a:latin typeface="Times New Roman" pitchFamily="18" charset="0"/>
                <a:cs typeface="Times New Roman" pitchFamily="18" charset="0"/>
              </a:rPr>
              <a:t> </a:t>
            </a:r>
            <a:r>
              <a:rPr lang="en-US" sz="2800" dirty="0" err="1">
                <a:solidFill>
                  <a:schemeClr val="accent2">
                    <a:lumMod val="50000"/>
                  </a:schemeClr>
                </a:solidFill>
                <a:latin typeface="Times New Roman" pitchFamily="18" charset="0"/>
                <a:cs typeface="Times New Roman" pitchFamily="18" charset="0"/>
              </a:rPr>
              <a:t>giao</a:t>
            </a:r>
            <a:r>
              <a:rPr lang="en-US" sz="2800" dirty="0">
                <a:solidFill>
                  <a:schemeClr val="accent2">
                    <a:lumMod val="50000"/>
                  </a:schemeClr>
                </a:solidFill>
                <a:latin typeface="Times New Roman" pitchFamily="18" charset="0"/>
                <a:cs typeface="Times New Roman" pitchFamily="18" charset="0"/>
              </a:rPr>
              <a:t> </a:t>
            </a:r>
            <a:r>
              <a:rPr lang="en-US" sz="2800" dirty="0" err="1">
                <a:solidFill>
                  <a:schemeClr val="accent2">
                    <a:lumMod val="50000"/>
                  </a:schemeClr>
                </a:solidFill>
                <a:latin typeface="Times New Roman" pitchFamily="18" charset="0"/>
                <a:cs typeface="Times New Roman" pitchFamily="18" charset="0"/>
              </a:rPr>
              <a:t>tiếp</a:t>
            </a:r>
            <a:r>
              <a:rPr lang="en-US" sz="2800" dirty="0">
                <a:solidFill>
                  <a:schemeClr val="accent2">
                    <a:lumMod val="50000"/>
                  </a:schemeClr>
                </a:solidFill>
                <a:latin typeface="Times New Roman" pitchFamily="18" charset="0"/>
                <a:cs typeface="Times New Roman" pitchFamily="18" charset="0"/>
              </a:rPr>
              <a:t> </a:t>
            </a:r>
            <a:r>
              <a:rPr lang="en-US" sz="2800" dirty="0" err="1">
                <a:solidFill>
                  <a:schemeClr val="accent2">
                    <a:lumMod val="50000"/>
                  </a:schemeClr>
                </a:solidFill>
                <a:latin typeface="Times New Roman" pitchFamily="18" charset="0"/>
                <a:cs typeface="Times New Roman" pitchFamily="18" charset="0"/>
              </a:rPr>
              <a:t>của</a:t>
            </a:r>
            <a:r>
              <a:rPr lang="en-US" sz="2800" dirty="0">
                <a:solidFill>
                  <a:schemeClr val="accent2">
                    <a:lumMod val="50000"/>
                  </a:schemeClr>
                </a:solidFill>
                <a:latin typeface="Times New Roman" pitchFamily="18" charset="0"/>
                <a:cs typeface="Times New Roman" pitchFamily="18" charset="0"/>
              </a:rPr>
              <a:t> con </a:t>
            </a:r>
            <a:r>
              <a:rPr lang="en-US" sz="2800" dirty="0" err="1">
                <a:solidFill>
                  <a:schemeClr val="accent2">
                    <a:lumMod val="50000"/>
                  </a:schemeClr>
                </a:solidFill>
                <a:latin typeface="Times New Roman" pitchFamily="18" charset="0"/>
                <a:cs typeface="Times New Roman" pitchFamily="18" charset="0"/>
              </a:rPr>
              <a:t>người</a:t>
            </a:r>
            <a:r>
              <a:rPr lang="en-US" sz="2800" dirty="0">
                <a:solidFill>
                  <a:schemeClr val="accent2">
                    <a:lumMod val="50000"/>
                  </a:schemeClr>
                </a:solidFill>
                <a:latin typeface="Times New Roman" pitchFamily="18" charset="0"/>
                <a:cs typeface="Times New Roman" pitchFamily="18" charset="0"/>
              </a:rPr>
              <a:t> </a:t>
            </a:r>
            <a:r>
              <a:rPr lang="en-US" sz="2800" dirty="0" err="1">
                <a:solidFill>
                  <a:schemeClr val="accent2">
                    <a:lumMod val="50000"/>
                  </a:schemeClr>
                </a:solidFill>
                <a:latin typeface="Times New Roman" pitchFamily="18" charset="0"/>
                <a:cs typeface="Times New Roman" pitchFamily="18" charset="0"/>
              </a:rPr>
              <a:t>trong</a:t>
            </a:r>
            <a:r>
              <a:rPr lang="en-US" sz="2800" dirty="0">
                <a:solidFill>
                  <a:schemeClr val="accent2">
                    <a:lumMod val="50000"/>
                  </a:schemeClr>
                </a:solidFill>
                <a:latin typeface="Times New Roman" pitchFamily="18" charset="0"/>
                <a:cs typeface="Times New Roman" pitchFamily="18" charset="0"/>
              </a:rPr>
              <a:t> </a:t>
            </a:r>
            <a:r>
              <a:rPr lang="en-US" sz="2800" dirty="0" err="1">
                <a:solidFill>
                  <a:schemeClr val="accent2">
                    <a:lumMod val="50000"/>
                  </a:schemeClr>
                </a:solidFill>
                <a:latin typeface="Times New Roman" pitchFamily="18" charset="0"/>
                <a:cs typeface="Times New Roman" pitchFamily="18" charset="0"/>
              </a:rPr>
              <a:t>các</a:t>
            </a:r>
            <a:r>
              <a:rPr lang="en-US" sz="2800" dirty="0">
                <a:solidFill>
                  <a:schemeClr val="accent2">
                    <a:lumMod val="50000"/>
                  </a:schemeClr>
                </a:solidFill>
                <a:latin typeface="Times New Roman" pitchFamily="18" charset="0"/>
                <a:cs typeface="Times New Roman" pitchFamily="18" charset="0"/>
              </a:rPr>
              <a:t> </a:t>
            </a:r>
            <a:r>
              <a:rPr lang="en-US" sz="2800" dirty="0" err="1">
                <a:solidFill>
                  <a:schemeClr val="accent2">
                    <a:lumMod val="50000"/>
                  </a:schemeClr>
                </a:solidFill>
                <a:latin typeface="Times New Roman" pitchFamily="18" charset="0"/>
                <a:cs typeface="Times New Roman" pitchFamily="18" charset="0"/>
              </a:rPr>
              <a:t>mối</a:t>
            </a:r>
            <a:r>
              <a:rPr lang="en-US" sz="2800" dirty="0">
                <a:solidFill>
                  <a:schemeClr val="accent2">
                    <a:lumMod val="50000"/>
                  </a:schemeClr>
                </a:solidFill>
                <a:latin typeface="Times New Roman" pitchFamily="18" charset="0"/>
                <a:cs typeface="Times New Roman" pitchFamily="18" charset="0"/>
              </a:rPr>
              <a:t> </a:t>
            </a:r>
            <a:r>
              <a:rPr lang="en-US" sz="2800" dirty="0" err="1">
                <a:solidFill>
                  <a:schemeClr val="accent2">
                    <a:lumMod val="50000"/>
                  </a:schemeClr>
                </a:solidFill>
                <a:latin typeface="Times New Roman" pitchFamily="18" charset="0"/>
                <a:cs typeface="Times New Roman" pitchFamily="18" charset="0"/>
              </a:rPr>
              <a:t>quan</a:t>
            </a:r>
            <a:r>
              <a:rPr lang="en-US" sz="2800" dirty="0">
                <a:solidFill>
                  <a:schemeClr val="accent2">
                    <a:lumMod val="50000"/>
                  </a:schemeClr>
                </a:solidFill>
                <a:latin typeface="Times New Roman" pitchFamily="18" charset="0"/>
                <a:cs typeface="Times New Roman" pitchFamily="18" charset="0"/>
              </a:rPr>
              <a:t> </a:t>
            </a:r>
            <a:r>
              <a:rPr lang="en-US" sz="2800" dirty="0" err="1">
                <a:solidFill>
                  <a:schemeClr val="accent2">
                    <a:lumMod val="50000"/>
                  </a:schemeClr>
                </a:solidFill>
                <a:latin typeface="Times New Roman" pitchFamily="18" charset="0"/>
                <a:cs typeface="Times New Roman" pitchFamily="18" charset="0"/>
              </a:rPr>
              <a:t>hệ</a:t>
            </a:r>
            <a:r>
              <a:rPr lang="en-US" sz="2800" dirty="0">
                <a:solidFill>
                  <a:schemeClr val="accent2">
                    <a:lumMod val="50000"/>
                  </a:schemeClr>
                </a:solidFill>
                <a:latin typeface="Times New Roman" pitchFamily="18" charset="0"/>
                <a:cs typeface="Times New Roman" pitchFamily="18" charset="0"/>
              </a:rPr>
              <a:t> </a:t>
            </a:r>
            <a:r>
              <a:rPr lang="en-US" sz="2800" dirty="0" err="1">
                <a:solidFill>
                  <a:schemeClr val="accent2">
                    <a:lumMod val="50000"/>
                  </a:schemeClr>
                </a:solidFill>
                <a:latin typeface="Times New Roman" pitchFamily="18" charset="0"/>
                <a:cs typeface="Times New Roman" pitchFamily="18" charset="0"/>
              </a:rPr>
              <a:t>xã</a:t>
            </a:r>
            <a:r>
              <a:rPr lang="en-US" sz="2800" dirty="0">
                <a:solidFill>
                  <a:schemeClr val="accent2">
                    <a:lumMod val="50000"/>
                  </a:schemeClr>
                </a:solidFill>
                <a:latin typeface="Times New Roman" pitchFamily="18" charset="0"/>
                <a:cs typeface="Times New Roman" pitchFamily="18" charset="0"/>
              </a:rPr>
              <a:t> </a:t>
            </a:r>
            <a:r>
              <a:rPr lang="en-US" sz="2800" dirty="0" err="1">
                <a:solidFill>
                  <a:schemeClr val="accent2">
                    <a:lumMod val="50000"/>
                  </a:schemeClr>
                </a:solidFill>
                <a:latin typeface="Times New Roman" pitchFamily="18" charset="0"/>
                <a:cs typeface="Times New Roman" pitchFamily="18" charset="0"/>
              </a:rPr>
              <a:t>hội</a:t>
            </a:r>
            <a:r>
              <a:rPr lang="en-US" sz="2800" dirty="0">
                <a:solidFill>
                  <a:schemeClr val="accent2">
                    <a:lumMod val="50000"/>
                  </a:schemeClr>
                </a:solidFill>
                <a:latin typeface="Times New Roman" pitchFamily="18" charset="0"/>
                <a:cs typeface="Times New Roman" pitchFamily="18" charset="0"/>
              </a:rPr>
              <a:t> </a:t>
            </a:r>
          </a:p>
          <a:p>
            <a:pPr marL="514350" indent="-514350" algn="just">
              <a:buFont typeface="Wingdings 2" pitchFamily="18" charset="2"/>
              <a:buAutoNum type="arabicPeriod"/>
              <a:defRPr/>
            </a:pPr>
            <a:r>
              <a:rPr lang="en-US" sz="2800" dirty="0" err="1">
                <a:latin typeface="Times New Roman" pitchFamily="18" charset="0"/>
                <a:cs typeface="Times New Roman" pitchFamily="18" charset="0"/>
              </a:rPr>
              <a:t>Tâm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lý</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mỗi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kết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quả</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lĩnh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hội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tiếp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vốn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kinh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nghiệm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xã</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hội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nền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văn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hóa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xã</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hội</a:t>
            </a:r>
            <a:endParaRPr lang="en-US" sz="2800" dirty="0">
              <a:latin typeface="Times New Roman" pitchFamily="18" charset="0"/>
              <a:cs typeface="Times New Roman" pitchFamily="18" charset="0"/>
            </a:endParaRPr>
          </a:p>
        </p:txBody>
      </p:sp>
      <p:pic>
        <p:nvPicPr>
          <p:cNvPr id="7" name="Picture 6">
            <a:extLst>
              <a:ext uri="{FF2B5EF4-FFF2-40B4-BE49-F238E27FC236}">
                <a16:creationId xmlns:a16="http://schemas.microsoft.com/office/drawing/2014/main" id="{BD4E0B6E-C3AD-894E-6DDB-857EE536480A}"/>
              </a:ext>
            </a:extLst>
          </p:cNvPr>
          <p:cNvPicPr>
            <a:picLocks noChangeAspect="1"/>
          </p:cNvPicPr>
          <p:nvPr/>
        </p:nvPicPr>
        <p:blipFill>
          <a:blip r:embed="rId2"/>
          <a:stretch>
            <a:fillRect/>
          </a:stretch>
        </p:blipFill>
        <p:spPr>
          <a:xfrm>
            <a:off x="5378824" y="3644056"/>
            <a:ext cx="6974541" cy="2374211"/>
          </a:xfrm>
          <a:prstGeom prst="rect">
            <a:avLst/>
          </a:prstGeom>
        </p:spPr>
      </p:pic>
    </p:spTree>
    <p:extLst>
      <p:ext uri="{BB962C8B-B14F-4D97-AF65-F5344CB8AC3E}">
        <p14:creationId xmlns:p14="http://schemas.microsoft.com/office/powerpoint/2010/main" val="2453335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ox(in)">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ox(in)">
                                      <p:cBhvr>
                                        <p:cTn id="12" dur="1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linds(horizontal)">
                                      <p:cBhvr>
                                        <p:cTn id="1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244EE19-59F4-C770-F7F8-C35AA78DC147}"/>
              </a:ext>
            </a:extLst>
          </p:cNvPr>
          <p:cNvSpPr>
            <a:spLocks noGrp="1"/>
          </p:cNvSpPr>
          <p:nvPr>
            <p:ph type="body" idx="1"/>
          </p:nvPr>
        </p:nvSpPr>
        <p:spPr/>
        <p:txBody>
          <a:bodyPr>
            <a:normAutofit fontScale="92500" lnSpcReduction="10000"/>
          </a:bodyPr>
          <a:lstStyle/>
          <a:p>
            <a:pPr marL="114300" indent="0">
              <a:lnSpc>
                <a:spcPct val="150000"/>
              </a:lnSpc>
              <a:spcBef>
                <a:spcPts val="0"/>
              </a:spcBef>
              <a:buNone/>
            </a:pPr>
            <a:r>
              <a:rPr lang="en-US" altLang="en-US" sz="2800" b="1" dirty="0" err="1">
                <a:solidFill>
                  <a:srgbClr val="FF0000"/>
                </a:solidFill>
              </a:rPr>
              <a:t>Ví</a:t>
            </a:r>
            <a:r>
              <a:rPr lang="en-US" altLang="en-US" sz="2800" b="1" dirty="0">
                <a:solidFill>
                  <a:srgbClr val="FF0000"/>
                </a:solidFill>
              </a:rPr>
              <a:t> </a:t>
            </a:r>
            <a:r>
              <a:rPr lang="en-US" altLang="en-US" sz="2800" b="1" dirty="0" err="1">
                <a:solidFill>
                  <a:srgbClr val="FF0000"/>
                </a:solidFill>
              </a:rPr>
              <a:t>dụ</a:t>
            </a:r>
            <a:r>
              <a:rPr lang="en-US" altLang="en-US" sz="2800" b="1" dirty="0">
                <a:solidFill>
                  <a:srgbClr val="FF0000"/>
                </a:solidFill>
              </a:rPr>
              <a:t> </a:t>
            </a:r>
            <a:r>
              <a:rPr lang="en-US" altLang="en-US" sz="2800" b="1" dirty="0" err="1">
                <a:solidFill>
                  <a:srgbClr val="FF0000"/>
                </a:solidFill>
              </a:rPr>
              <a:t>về</a:t>
            </a:r>
            <a:r>
              <a:rPr lang="en-US" altLang="en-US" sz="2800" b="1" dirty="0">
                <a:solidFill>
                  <a:srgbClr val="FF0000"/>
                </a:solidFill>
              </a:rPr>
              <a:t> </a:t>
            </a:r>
            <a:r>
              <a:rPr lang="en-US" altLang="en-US" sz="2800" b="1" dirty="0" err="1">
                <a:solidFill>
                  <a:srgbClr val="FF0000"/>
                </a:solidFill>
              </a:rPr>
              <a:t>bản</a:t>
            </a:r>
            <a:r>
              <a:rPr lang="en-US" altLang="en-US" sz="2800" b="1" dirty="0">
                <a:solidFill>
                  <a:srgbClr val="FF0000"/>
                </a:solidFill>
              </a:rPr>
              <a:t> </a:t>
            </a:r>
            <a:r>
              <a:rPr lang="en-US" altLang="en-US" sz="2800" b="1" dirty="0" err="1">
                <a:solidFill>
                  <a:srgbClr val="FF0000"/>
                </a:solidFill>
              </a:rPr>
              <a:t>chất</a:t>
            </a:r>
            <a:r>
              <a:rPr lang="en-US" altLang="en-US" sz="2800" b="1" dirty="0">
                <a:solidFill>
                  <a:srgbClr val="FF0000"/>
                </a:solidFill>
              </a:rPr>
              <a:t> </a:t>
            </a:r>
            <a:r>
              <a:rPr lang="en-US" altLang="en-US" sz="2800" b="1" dirty="0" err="1">
                <a:solidFill>
                  <a:srgbClr val="FF0000"/>
                </a:solidFill>
              </a:rPr>
              <a:t>xã</a:t>
            </a:r>
            <a:r>
              <a:rPr lang="en-US" altLang="en-US" sz="2800" b="1" dirty="0">
                <a:solidFill>
                  <a:srgbClr val="FF0000"/>
                </a:solidFill>
              </a:rPr>
              <a:t> </a:t>
            </a:r>
            <a:r>
              <a:rPr lang="en-US" altLang="en-US" sz="2800" b="1" dirty="0" err="1">
                <a:solidFill>
                  <a:srgbClr val="FF0000"/>
                </a:solidFill>
              </a:rPr>
              <a:t>hội</a:t>
            </a:r>
            <a:r>
              <a:rPr lang="en-US" altLang="en-US" sz="2800" b="1" dirty="0">
                <a:solidFill>
                  <a:srgbClr val="FF0000"/>
                </a:solidFill>
              </a:rPr>
              <a:t> </a:t>
            </a:r>
            <a:r>
              <a:rPr lang="en-US" altLang="en-US" sz="2800" b="1" dirty="0" err="1">
                <a:solidFill>
                  <a:srgbClr val="FF0000"/>
                </a:solidFill>
              </a:rPr>
              <a:t>của</a:t>
            </a:r>
            <a:r>
              <a:rPr lang="en-US" altLang="en-US" sz="2800" b="1" dirty="0">
                <a:solidFill>
                  <a:srgbClr val="FF0000"/>
                </a:solidFill>
              </a:rPr>
              <a:t> </a:t>
            </a:r>
            <a:r>
              <a:rPr lang="en-US" altLang="en-US" sz="2800" b="1" dirty="0" err="1">
                <a:solidFill>
                  <a:srgbClr val="FF0000"/>
                </a:solidFill>
              </a:rPr>
              <a:t>tâm</a:t>
            </a:r>
            <a:r>
              <a:rPr lang="en-US" altLang="en-US" sz="2800" b="1" dirty="0">
                <a:solidFill>
                  <a:srgbClr val="FF0000"/>
                </a:solidFill>
              </a:rPr>
              <a:t> </a:t>
            </a:r>
            <a:r>
              <a:rPr lang="en-US" altLang="en-US" sz="2800" b="1" dirty="0" err="1">
                <a:solidFill>
                  <a:srgbClr val="FF0000"/>
                </a:solidFill>
              </a:rPr>
              <a:t>lý</a:t>
            </a:r>
            <a:r>
              <a:rPr lang="en-US" altLang="en-US" sz="2800" b="1" dirty="0">
                <a:solidFill>
                  <a:srgbClr val="FF0000"/>
                </a:solidFill>
              </a:rPr>
              <a:t> </a:t>
            </a:r>
            <a:r>
              <a:rPr lang="en-US" altLang="en-US" sz="2800" b="1" dirty="0" err="1">
                <a:solidFill>
                  <a:srgbClr val="FF0000"/>
                </a:solidFill>
              </a:rPr>
              <a:t>người</a:t>
            </a:r>
            <a:endParaRPr lang="en-US" altLang="en-US" sz="2800" b="1" dirty="0">
              <a:solidFill>
                <a:srgbClr val="FF0000"/>
              </a:solidFill>
            </a:endParaRPr>
          </a:p>
          <a:p>
            <a:pPr marL="0" indent="0" algn="just">
              <a:lnSpc>
                <a:spcPct val="150000"/>
              </a:lnSpc>
              <a:spcBef>
                <a:spcPts val="0"/>
              </a:spcBef>
              <a:buFontTx/>
              <a:buNone/>
            </a:pPr>
            <a:r>
              <a:rPr lang="en-US" altLang="en-US" sz="2800" i="1" dirty="0"/>
              <a:t>“Ở </a:t>
            </a:r>
            <a:r>
              <a:rPr lang="en-US" altLang="en-US" sz="2800" i="1" dirty="0" err="1"/>
              <a:t>Đức</a:t>
            </a:r>
            <a:r>
              <a:rPr lang="en-US" altLang="en-US" sz="2800" i="1" dirty="0"/>
              <a:t>, </a:t>
            </a:r>
            <a:r>
              <a:rPr lang="en-US" altLang="en-US" sz="2800" i="1" dirty="0" err="1"/>
              <a:t>năm</a:t>
            </a:r>
            <a:r>
              <a:rPr lang="en-US" altLang="en-US" sz="2800" i="1" dirty="0"/>
              <a:t> 1825, </a:t>
            </a:r>
            <a:r>
              <a:rPr lang="en-US" altLang="en-US" sz="2800" i="1" dirty="0" err="1"/>
              <a:t>báo</a:t>
            </a:r>
            <a:r>
              <a:rPr lang="en-US" altLang="en-US" sz="2800" i="1" dirty="0"/>
              <a:t> </a:t>
            </a:r>
            <a:r>
              <a:rPr lang="en-US" altLang="en-US" sz="2800" i="1" dirty="0" err="1"/>
              <a:t>chí</a:t>
            </a:r>
            <a:r>
              <a:rPr lang="en-US" altLang="en-US" sz="2800" i="1" dirty="0"/>
              <a:t> </a:t>
            </a:r>
            <a:r>
              <a:rPr lang="en-US" altLang="en-US" sz="2800" i="1" dirty="0" err="1"/>
              <a:t>có</a:t>
            </a:r>
            <a:r>
              <a:rPr lang="en-US" altLang="en-US" sz="2800" i="1" dirty="0"/>
              <a:t> </a:t>
            </a:r>
            <a:r>
              <a:rPr lang="en-US" altLang="en-US" sz="2800" i="1" dirty="0" err="1"/>
              <a:t>đăng</a:t>
            </a:r>
            <a:r>
              <a:rPr lang="en-US" altLang="en-US" sz="2800" i="1" dirty="0"/>
              <a:t> tin </a:t>
            </a:r>
            <a:r>
              <a:rPr lang="en-US" altLang="en-US" sz="2800" i="1" dirty="0" err="1"/>
              <a:t>về</a:t>
            </a:r>
            <a:r>
              <a:rPr lang="en-US" altLang="en-US" sz="2800" i="1" dirty="0"/>
              <a:t> </a:t>
            </a:r>
            <a:r>
              <a:rPr lang="en-US" altLang="en-US" sz="2800" i="1" dirty="0" err="1"/>
              <a:t>Kaxpa</a:t>
            </a:r>
            <a:r>
              <a:rPr lang="en-US" altLang="en-US" sz="2800" i="1" dirty="0"/>
              <a:t> </a:t>
            </a:r>
            <a:r>
              <a:rPr lang="en-US" altLang="en-US" sz="2800" i="1" dirty="0" err="1"/>
              <a:t>Haode</a:t>
            </a:r>
            <a:r>
              <a:rPr lang="en-US" altLang="en-US" sz="2800" i="1" dirty="0"/>
              <a:t>, </a:t>
            </a:r>
            <a:r>
              <a:rPr lang="en-US" altLang="en-US" sz="2800" i="1" dirty="0" err="1"/>
              <a:t>ngay</a:t>
            </a:r>
            <a:r>
              <a:rPr lang="en-US" altLang="en-US" sz="2800" i="1" dirty="0"/>
              <a:t> </a:t>
            </a:r>
            <a:r>
              <a:rPr lang="en-US" altLang="en-US" sz="2800" i="1" dirty="0" err="1"/>
              <a:t>từ</a:t>
            </a:r>
            <a:r>
              <a:rPr lang="en-US" altLang="en-US" sz="2800" i="1" dirty="0"/>
              <a:t> </a:t>
            </a:r>
            <a:r>
              <a:rPr lang="en-US" altLang="en-US" sz="2800" i="1" dirty="0" err="1"/>
              <a:t>nhỏ</a:t>
            </a:r>
            <a:r>
              <a:rPr lang="en-US" altLang="en-US" sz="2800" i="1" dirty="0"/>
              <a:t> </a:t>
            </a:r>
            <a:r>
              <a:rPr lang="en-US" altLang="en-US" sz="2800" i="1" dirty="0" err="1"/>
              <a:t>đã</a:t>
            </a:r>
            <a:r>
              <a:rPr lang="en-US" altLang="en-US" sz="2800" i="1" dirty="0"/>
              <a:t> </a:t>
            </a:r>
            <a:r>
              <a:rPr lang="en-US" altLang="en-US" sz="2800" i="1" dirty="0" err="1"/>
              <a:t>bị</a:t>
            </a:r>
            <a:r>
              <a:rPr lang="en-US" altLang="en-US" sz="2800" i="1" dirty="0"/>
              <a:t> </a:t>
            </a:r>
            <a:r>
              <a:rPr lang="en-US" altLang="en-US" sz="2800" i="1" dirty="0" err="1"/>
              <a:t>nhốt</a:t>
            </a:r>
            <a:r>
              <a:rPr lang="en-US" altLang="en-US" sz="2800" i="1" dirty="0"/>
              <a:t> </a:t>
            </a:r>
            <a:r>
              <a:rPr lang="en-US" altLang="en-US" sz="2800" i="1" dirty="0" err="1"/>
              <a:t>trong</a:t>
            </a:r>
            <a:r>
              <a:rPr lang="en-US" altLang="en-US" sz="2800" i="1" dirty="0"/>
              <a:t> </a:t>
            </a:r>
            <a:r>
              <a:rPr lang="en-US" altLang="en-US" sz="2800" i="1" dirty="0" err="1"/>
              <a:t>hầm</a:t>
            </a:r>
            <a:r>
              <a:rPr lang="en-US" altLang="en-US" sz="2800" i="1" dirty="0"/>
              <a:t> </a:t>
            </a:r>
            <a:r>
              <a:rPr lang="en-US" altLang="en-US" sz="2800" i="1" dirty="0" err="1"/>
              <a:t>kín</a:t>
            </a:r>
            <a:r>
              <a:rPr lang="en-US" altLang="en-US" sz="2800" i="1" dirty="0"/>
              <a:t> </a:t>
            </a:r>
            <a:r>
              <a:rPr lang="en-US" altLang="en-US" sz="2800" i="1" dirty="0" err="1"/>
              <a:t>và</a:t>
            </a:r>
            <a:r>
              <a:rPr lang="en-US" altLang="en-US" sz="2800" i="1" dirty="0"/>
              <a:t> </a:t>
            </a:r>
            <a:r>
              <a:rPr lang="en-US" altLang="en-US" sz="2800" i="1" dirty="0" err="1"/>
              <a:t>anh</a:t>
            </a:r>
            <a:r>
              <a:rPr lang="en-US" altLang="en-US" sz="2800" i="1" dirty="0"/>
              <a:t> ta </a:t>
            </a:r>
            <a:r>
              <a:rPr lang="en-US" altLang="en-US" sz="2800" i="1" dirty="0" err="1"/>
              <a:t>sống</a:t>
            </a:r>
            <a:r>
              <a:rPr lang="en-US" altLang="en-US" sz="2800" i="1" dirty="0"/>
              <a:t> ở </a:t>
            </a:r>
            <a:r>
              <a:rPr lang="en-US" altLang="en-US" sz="2800" i="1" dirty="0" err="1"/>
              <a:t>đó</a:t>
            </a:r>
            <a:r>
              <a:rPr lang="en-US" altLang="en-US" sz="2800" i="1" dirty="0"/>
              <a:t> </a:t>
            </a:r>
            <a:r>
              <a:rPr lang="en-US" altLang="en-US" sz="2800" i="1" dirty="0" err="1"/>
              <a:t>rất</a:t>
            </a:r>
            <a:r>
              <a:rPr lang="en-US" altLang="en-US" sz="2800" i="1" dirty="0"/>
              <a:t> </a:t>
            </a:r>
            <a:r>
              <a:rPr lang="en-US" altLang="en-US" sz="2800" i="1" dirty="0" err="1"/>
              <a:t>nhiều</a:t>
            </a:r>
            <a:r>
              <a:rPr lang="en-US" altLang="en-US" sz="2800" i="1" dirty="0"/>
              <a:t> </a:t>
            </a:r>
            <a:r>
              <a:rPr lang="en-US" altLang="en-US" sz="2800" i="1" dirty="0" err="1"/>
              <a:t>năm</a:t>
            </a:r>
            <a:r>
              <a:rPr lang="en-US" altLang="en-US" sz="2800" i="1" dirty="0"/>
              <a:t>, </a:t>
            </a:r>
            <a:r>
              <a:rPr lang="en-US" altLang="en-US" sz="2800" i="1" dirty="0" err="1"/>
              <a:t>chỉ</a:t>
            </a:r>
            <a:r>
              <a:rPr lang="en-US" altLang="en-US" sz="2800" i="1" dirty="0"/>
              <a:t> </a:t>
            </a:r>
            <a:r>
              <a:rPr lang="en-US" altLang="en-US" sz="2800" i="1" dirty="0" err="1"/>
              <a:t>ăn</a:t>
            </a:r>
            <a:r>
              <a:rPr lang="en-US" altLang="en-US" sz="2800" i="1" dirty="0"/>
              <a:t> </a:t>
            </a:r>
            <a:r>
              <a:rPr lang="en-US" altLang="en-US" sz="2800" i="1" dirty="0" err="1"/>
              <a:t>những</a:t>
            </a:r>
            <a:r>
              <a:rPr lang="en-US" altLang="en-US" sz="2800" i="1" dirty="0"/>
              <a:t> </a:t>
            </a:r>
            <a:r>
              <a:rPr lang="en-US" altLang="en-US" sz="2800" i="1" dirty="0" err="1"/>
              <a:t>thứ</a:t>
            </a:r>
            <a:r>
              <a:rPr lang="en-US" altLang="en-US" sz="2800" i="1" dirty="0"/>
              <a:t> </a:t>
            </a:r>
            <a:r>
              <a:rPr lang="en-US" altLang="en-US" sz="2800" i="1" dirty="0" err="1"/>
              <a:t>người</a:t>
            </a:r>
            <a:r>
              <a:rPr lang="en-US" altLang="en-US" sz="2800" i="1" dirty="0"/>
              <a:t> ta </a:t>
            </a:r>
            <a:r>
              <a:rPr lang="en-US" altLang="en-US" sz="2800" i="1" dirty="0" err="1"/>
              <a:t>ném</a:t>
            </a:r>
            <a:r>
              <a:rPr lang="en-US" altLang="en-US" sz="2800" i="1" dirty="0"/>
              <a:t> </a:t>
            </a:r>
            <a:r>
              <a:rPr lang="en-US" altLang="en-US" sz="2800" i="1" dirty="0" err="1"/>
              <a:t>xuống</a:t>
            </a:r>
            <a:r>
              <a:rPr lang="en-US" altLang="en-US" sz="2800" i="1" dirty="0"/>
              <a:t>. </a:t>
            </a:r>
            <a:r>
              <a:rPr lang="en-US" altLang="en-US" sz="2800" i="1" dirty="0" err="1"/>
              <a:t>Về</a:t>
            </a:r>
            <a:r>
              <a:rPr lang="en-US" altLang="en-US" sz="2800" i="1" dirty="0"/>
              <a:t> </a:t>
            </a:r>
            <a:r>
              <a:rPr lang="en-US" altLang="en-US" sz="2800" i="1" dirty="0" err="1"/>
              <a:t>mặt</a:t>
            </a:r>
            <a:r>
              <a:rPr lang="en-US" altLang="en-US" sz="2800" i="1" dirty="0"/>
              <a:t> </a:t>
            </a:r>
            <a:r>
              <a:rPr lang="en-US" altLang="en-US" sz="2800" i="1" dirty="0" err="1"/>
              <a:t>thể</a:t>
            </a:r>
            <a:r>
              <a:rPr lang="en-US" altLang="en-US" sz="2800" i="1" dirty="0"/>
              <a:t> </a:t>
            </a:r>
            <a:r>
              <a:rPr lang="en-US" altLang="en-US" sz="2800" i="1" dirty="0" err="1"/>
              <a:t>lực</a:t>
            </a:r>
            <a:r>
              <a:rPr lang="en-US" altLang="en-US" sz="2800" i="1" dirty="0"/>
              <a:t>, </a:t>
            </a:r>
            <a:r>
              <a:rPr lang="en-US" altLang="en-US" sz="2800" i="1" dirty="0" err="1"/>
              <a:t>anh</a:t>
            </a:r>
            <a:r>
              <a:rPr lang="en-US" altLang="en-US" sz="2800" i="1" dirty="0"/>
              <a:t> ta </a:t>
            </a:r>
            <a:r>
              <a:rPr lang="en-US" altLang="en-US" sz="2800" i="1" dirty="0" err="1"/>
              <a:t>yếu</a:t>
            </a:r>
            <a:r>
              <a:rPr lang="en-US" altLang="en-US" sz="2800" i="1" dirty="0"/>
              <a:t> </a:t>
            </a:r>
            <a:r>
              <a:rPr lang="en-US" altLang="en-US" sz="2800" i="1" dirty="0" err="1"/>
              <a:t>hơn</a:t>
            </a:r>
            <a:r>
              <a:rPr lang="en-US" altLang="en-US" sz="2800" i="1" dirty="0"/>
              <a:t> </a:t>
            </a:r>
            <a:r>
              <a:rPr lang="en-US" altLang="en-US" sz="2800" i="1" dirty="0" err="1"/>
              <a:t>những</a:t>
            </a:r>
            <a:r>
              <a:rPr lang="en-US" altLang="en-US" sz="2800" i="1" dirty="0"/>
              <a:t> </a:t>
            </a:r>
            <a:r>
              <a:rPr lang="en-US" altLang="en-US" sz="2800" i="1" dirty="0" err="1"/>
              <a:t>đứa</a:t>
            </a:r>
            <a:r>
              <a:rPr lang="en-US" altLang="en-US" sz="2800" i="1" dirty="0"/>
              <a:t> </a:t>
            </a:r>
            <a:r>
              <a:rPr lang="en-US" altLang="en-US" sz="2800" i="1" dirty="0" err="1"/>
              <a:t>trẻ</a:t>
            </a:r>
            <a:r>
              <a:rPr lang="en-US" altLang="en-US" sz="2800" i="1" dirty="0"/>
              <a:t> </a:t>
            </a:r>
            <a:r>
              <a:rPr lang="en-US" altLang="en-US" sz="2800" i="1" dirty="0" err="1"/>
              <a:t>được</a:t>
            </a:r>
            <a:r>
              <a:rPr lang="en-US" altLang="en-US" sz="2800" i="1" dirty="0"/>
              <a:t> </a:t>
            </a:r>
            <a:r>
              <a:rPr lang="en-US" altLang="en-US" sz="2800" i="1" dirty="0" err="1"/>
              <a:t>động</a:t>
            </a:r>
            <a:r>
              <a:rPr lang="en-US" altLang="en-US" sz="2800" i="1" dirty="0"/>
              <a:t> </a:t>
            </a:r>
            <a:r>
              <a:rPr lang="en-US" altLang="en-US" sz="2800" i="1" dirty="0" err="1"/>
              <a:t>vật</a:t>
            </a:r>
            <a:r>
              <a:rPr lang="en-US" altLang="en-US" sz="2800" i="1" dirty="0"/>
              <a:t> </a:t>
            </a:r>
            <a:r>
              <a:rPr lang="en-US" altLang="en-US" sz="2800" i="1" dirty="0" err="1"/>
              <a:t>nuôi</a:t>
            </a:r>
            <a:r>
              <a:rPr lang="en-US" altLang="en-US" sz="2800" i="1" dirty="0"/>
              <a:t> </a:t>
            </a:r>
            <a:r>
              <a:rPr lang="en-US" altLang="en-US" sz="2800" i="1" dirty="0" err="1"/>
              <a:t>nhưng</a:t>
            </a:r>
            <a:r>
              <a:rPr lang="en-US" altLang="en-US" sz="2800" i="1" dirty="0"/>
              <a:t> </a:t>
            </a:r>
            <a:r>
              <a:rPr lang="en-US" altLang="en-US" sz="2800" i="1" dirty="0" err="1"/>
              <a:t>về</a:t>
            </a:r>
            <a:r>
              <a:rPr lang="en-US" altLang="en-US" sz="2800" i="1" dirty="0"/>
              <a:t> </a:t>
            </a:r>
            <a:r>
              <a:rPr lang="en-US" altLang="en-US" sz="2800" i="1" dirty="0" err="1"/>
              <a:t>mặt</a:t>
            </a:r>
            <a:r>
              <a:rPr lang="en-US" altLang="en-US" sz="2800" i="1" dirty="0"/>
              <a:t> </a:t>
            </a:r>
            <a:r>
              <a:rPr lang="en-US" altLang="en-US" sz="2800" i="1" dirty="0" err="1"/>
              <a:t>trí</a:t>
            </a:r>
            <a:r>
              <a:rPr lang="en-US" altLang="en-US" sz="2800" i="1" dirty="0"/>
              <a:t> </a:t>
            </a:r>
            <a:r>
              <a:rPr lang="en-US" altLang="en-US" sz="2800" i="1" dirty="0" err="1"/>
              <a:t>tuệ</a:t>
            </a:r>
            <a:r>
              <a:rPr lang="en-US" altLang="en-US" sz="2800" i="1" dirty="0"/>
              <a:t>, </a:t>
            </a:r>
            <a:r>
              <a:rPr lang="en-US" altLang="en-US" sz="2800" i="1" dirty="0" err="1"/>
              <a:t>Kaxpa</a:t>
            </a:r>
            <a:r>
              <a:rPr lang="en-US" altLang="en-US" sz="2800" i="1" dirty="0"/>
              <a:t> </a:t>
            </a:r>
            <a:r>
              <a:rPr lang="en-US" altLang="en-US" sz="2800" i="1" dirty="0" err="1"/>
              <a:t>Haode</a:t>
            </a:r>
            <a:r>
              <a:rPr lang="en-US" altLang="en-US" sz="2800" i="1" dirty="0"/>
              <a:t> </a:t>
            </a:r>
            <a:r>
              <a:rPr lang="en-US" altLang="en-US" sz="2800" i="1" dirty="0" err="1"/>
              <a:t>không</a:t>
            </a:r>
            <a:r>
              <a:rPr lang="en-US" altLang="en-US" sz="2800" i="1" dirty="0"/>
              <a:t> </a:t>
            </a:r>
            <a:r>
              <a:rPr lang="en-US" altLang="en-US" sz="2800" i="1" dirty="0" err="1"/>
              <a:t>khác</a:t>
            </a:r>
            <a:r>
              <a:rPr lang="en-US" altLang="en-US" sz="2800" i="1" dirty="0"/>
              <a:t> </a:t>
            </a:r>
            <a:r>
              <a:rPr lang="en-US" altLang="en-US" sz="2800" i="1" dirty="0" err="1"/>
              <a:t>gì</a:t>
            </a:r>
            <a:r>
              <a:rPr lang="en-US" altLang="en-US" sz="2800" i="1" dirty="0"/>
              <a:t> </a:t>
            </a:r>
            <a:r>
              <a:rPr lang="en-US" altLang="en-US" sz="2800" i="1" dirty="0" err="1"/>
              <a:t>những</a:t>
            </a:r>
            <a:r>
              <a:rPr lang="en-US" altLang="en-US" sz="2800" i="1" dirty="0"/>
              <a:t> </a:t>
            </a:r>
            <a:r>
              <a:rPr lang="en-US" altLang="en-US" sz="2800" i="1" dirty="0" err="1"/>
              <a:t>đứa</a:t>
            </a:r>
            <a:r>
              <a:rPr lang="en-US" altLang="en-US" sz="2800" i="1" dirty="0"/>
              <a:t> </a:t>
            </a:r>
            <a:r>
              <a:rPr lang="en-US" altLang="en-US" sz="2800" i="1" dirty="0" err="1"/>
              <a:t>trẻ</a:t>
            </a:r>
            <a:r>
              <a:rPr lang="en-US" altLang="en-US" sz="2800" i="1" dirty="0"/>
              <a:t> </a:t>
            </a:r>
            <a:r>
              <a:rPr lang="en-US" altLang="en-US" sz="2800" i="1" dirty="0" err="1"/>
              <a:t>được</a:t>
            </a:r>
            <a:r>
              <a:rPr lang="en-US" altLang="en-US" sz="2800" i="1" dirty="0"/>
              <a:t> </a:t>
            </a:r>
            <a:r>
              <a:rPr lang="en-US" altLang="en-US" sz="2800" i="1" dirty="0" err="1"/>
              <a:t>động</a:t>
            </a:r>
            <a:r>
              <a:rPr lang="en-US" altLang="en-US" sz="2800" i="1" dirty="0"/>
              <a:t> </a:t>
            </a:r>
            <a:r>
              <a:rPr lang="en-US" altLang="en-US" sz="2800" i="1" dirty="0" err="1"/>
              <a:t>vật</a:t>
            </a:r>
            <a:r>
              <a:rPr lang="en-US" altLang="en-US" sz="2800" i="1" dirty="0"/>
              <a:t> </a:t>
            </a:r>
            <a:r>
              <a:rPr lang="en-US" altLang="en-US" sz="2800" i="1" dirty="0" err="1"/>
              <a:t>nuôi</a:t>
            </a:r>
            <a:r>
              <a:rPr lang="en-US" altLang="en-US" sz="2800" i="1" dirty="0"/>
              <a:t>” </a:t>
            </a:r>
          </a:p>
          <a:p>
            <a:pPr marL="0" indent="0" algn="r">
              <a:lnSpc>
                <a:spcPct val="150000"/>
              </a:lnSpc>
              <a:spcBef>
                <a:spcPts val="0"/>
              </a:spcBef>
              <a:buFontTx/>
              <a:buNone/>
            </a:pPr>
            <a:r>
              <a:rPr lang="en-US" altLang="en-US" sz="2800" i="1" dirty="0"/>
              <a:t>(</a:t>
            </a:r>
            <a:r>
              <a:rPr lang="en-US" altLang="en-US" sz="2800" i="1" dirty="0" err="1"/>
              <a:t>Trích</a:t>
            </a:r>
            <a:r>
              <a:rPr lang="en-US" altLang="en-US" sz="2800" i="1" dirty="0"/>
              <a:t> “</a:t>
            </a:r>
            <a:r>
              <a:rPr lang="en-US" altLang="en-US" sz="2800" i="1" dirty="0" err="1"/>
              <a:t>Tình</a:t>
            </a:r>
            <a:r>
              <a:rPr lang="en-US" altLang="en-US" sz="2800" i="1" dirty="0"/>
              <a:t> </a:t>
            </a:r>
            <a:r>
              <a:rPr lang="en-US" altLang="en-US" sz="2800" i="1" dirty="0" err="1"/>
              <a:t>huống</a:t>
            </a:r>
            <a:r>
              <a:rPr lang="en-US" altLang="en-US" sz="2800" i="1" dirty="0"/>
              <a:t> </a:t>
            </a:r>
            <a:r>
              <a:rPr lang="en-US" altLang="en-US" sz="2800" i="1" dirty="0" err="1"/>
              <a:t>Tâm</a:t>
            </a:r>
            <a:r>
              <a:rPr lang="en-US" altLang="en-US" sz="2800" i="1" dirty="0"/>
              <a:t> </a:t>
            </a:r>
            <a:r>
              <a:rPr lang="en-US" altLang="en-US" sz="2800" i="1" dirty="0" err="1"/>
              <a:t>lý</a:t>
            </a:r>
            <a:r>
              <a:rPr lang="en-US" altLang="en-US" sz="2800" i="1" dirty="0"/>
              <a:t> </a:t>
            </a:r>
            <a:r>
              <a:rPr lang="en-US" altLang="en-US" sz="2800" i="1" dirty="0" err="1"/>
              <a:t>học</a:t>
            </a:r>
            <a:r>
              <a:rPr lang="en-US" altLang="en-US" sz="2800" i="1" dirty="0"/>
              <a:t>”- </a:t>
            </a:r>
            <a:r>
              <a:rPr lang="en-US" altLang="en-US" sz="2800" i="1" dirty="0" err="1"/>
              <a:t>Nguyễn</a:t>
            </a:r>
            <a:r>
              <a:rPr lang="en-US" altLang="en-US" sz="2800" i="1" dirty="0"/>
              <a:t> Kim </a:t>
            </a:r>
            <a:r>
              <a:rPr lang="en-US" altLang="en-US" sz="2800" i="1" dirty="0" err="1"/>
              <a:t>Quý</a:t>
            </a:r>
            <a:r>
              <a:rPr lang="en-US" altLang="en-US" sz="2800" i="1" dirty="0"/>
              <a:t>, </a:t>
            </a:r>
            <a:r>
              <a:rPr lang="en-US" altLang="en-US" sz="2800" i="1" dirty="0" err="1"/>
              <a:t>Nguyễn</a:t>
            </a:r>
            <a:r>
              <a:rPr lang="en-US" altLang="en-US" sz="2800" i="1" dirty="0"/>
              <a:t> </a:t>
            </a:r>
            <a:r>
              <a:rPr lang="en-US" altLang="en-US" sz="2800" i="1" dirty="0" err="1"/>
              <a:t>Xuân</a:t>
            </a:r>
            <a:r>
              <a:rPr lang="en-US" altLang="en-US" sz="2800" i="1" dirty="0"/>
              <a:t> </a:t>
            </a:r>
            <a:r>
              <a:rPr lang="en-US" altLang="en-US" sz="2800" i="1" dirty="0" err="1"/>
              <a:t>Thức</a:t>
            </a:r>
            <a:r>
              <a:rPr lang="en-US" altLang="en-US" sz="2800" i="1" dirty="0"/>
              <a:t>, NXB Lao </a:t>
            </a:r>
            <a:r>
              <a:rPr lang="en-US" altLang="en-US" sz="2800" i="1" dirty="0" err="1"/>
              <a:t>động</a:t>
            </a:r>
            <a:r>
              <a:rPr lang="en-US" altLang="en-US" sz="2800" i="1" dirty="0"/>
              <a:t>, 2003)</a:t>
            </a:r>
            <a:endParaRPr lang="en-US" altLang="en-US" sz="2800" dirty="0"/>
          </a:p>
          <a:p>
            <a:pPr marL="114300" indent="0">
              <a:lnSpc>
                <a:spcPct val="150000"/>
              </a:lnSpc>
              <a:spcBef>
                <a:spcPts val="0"/>
              </a:spcBef>
              <a:buNone/>
            </a:pPr>
            <a:endParaRPr lang="vi-VN" dirty="0"/>
          </a:p>
        </p:txBody>
      </p:sp>
      <p:sp>
        <p:nvSpPr>
          <p:cNvPr id="4" name="Slide Number Placeholder 3">
            <a:extLst>
              <a:ext uri="{FF2B5EF4-FFF2-40B4-BE49-F238E27FC236}">
                <a16:creationId xmlns:a16="http://schemas.microsoft.com/office/drawing/2014/main" id="{9FE73080-201A-3A37-2B88-2FAB83AF926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9</a:t>
            </a:fld>
            <a:endParaRPr lang="en-US"/>
          </a:p>
        </p:txBody>
      </p:sp>
    </p:spTree>
    <p:extLst>
      <p:ext uri="{BB962C8B-B14F-4D97-AF65-F5344CB8AC3E}">
        <p14:creationId xmlns:p14="http://schemas.microsoft.com/office/powerpoint/2010/main" val="1354056503"/>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250</TotalTime>
  <Words>843</Words>
  <Application>Microsoft Office PowerPoint</Application>
  <PresentationFormat>Widescreen</PresentationFormat>
  <Paragraphs>70</Paragraphs>
  <Slides>15</Slides>
  <Notes>0</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15</vt:i4>
      </vt:variant>
    </vt:vector>
  </HeadingPairs>
  <TitlesOfParts>
    <vt:vector size="24" baseType="lpstr">
      <vt:lpstr>Arial</vt:lpstr>
      <vt:lpstr>Calibri</vt:lpstr>
      <vt:lpstr>MS Reference Sans Serif</vt:lpstr>
      <vt:lpstr>Tahoma</vt:lpstr>
      <vt:lpstr>Times New Roman</vt:lpstr>
      <vt:lpstr>Wingdings 2</vt:lpstr>
      <vt:lpstr>Office Theme</vt:lpstr>
      <vt:lpstr>Custom Design</vt:lpstr>
      <vt:lpstr>1_Custom Design</vt:lpstr>
      <vt:lpstr>1.2. BẢN CHẤT HIỆN TƯỢNG TÂM LÝ NGƯỜI</vt:lpstr>
      <vt:lpstr>1.2.1. Tâm lý người là sự phản ánh hiện thực khách quan vào não người thông qua chủ thể</vt:lpstr>
      <vt:lpstr>PowerPoint Presentation</vt:lpstr>
      <vt:lpstr>PowerPoint Presentation</vt:lpstr>
      <vt:lpstr>PowerPoint Presentation</vt:lpstr>
      <vt:lpstr>Tâm lý người mang tính chủ thể</vt:lpstr>
      <vt:lpstr>Vì sao tâm lý người này khác tâm lý người kia?</vt:lpstr>
      <vt:lpstr>1.2.2. Tâm lý người có bản chất xã hội –lịch sử</vt:lpstr>
      <vt:lpstr>PowerPoint Presentation</vt:lpstr>
      <vt:lpstr>PowerPoint Presentation</vt:lpstr>
      <vt:lpstr>PowerPoint Presentation</vt:lpstr>
      <vt:lpstr>KẾT LUẬN SƯ PHẠM</vt:lpstr>
      <vt:lpstr>KẾT LUẬN SƯ PHẠM</vt:lpstr>
      <vt:lpstr>KẾT LUẬN SƯ PHẠM</vt:lpstr>
      <vt:lpstr>KẾT LUẬN SƯ PHẠM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TÊN HỌC PHẦN</dc:title>
  <dc:creator>Chien Ma</dc:creator>
  <cp:lastModifiedBy>nguyenthuytrang.dhqn@gmail.com</cp:lastModifiedBy>
  <cp:revision>17</cp:revision>
  <dcterms:created xsi:type="dcterms:W3CDTF">2021-12-15T02:12:25Z</dcterms:created>
  <dcterms:modified xsi:type="dcterms:W3CDTF">2023-12-07T01:41:21Z</dcterms:modified>
</cp:coreProperties>
</file>